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vml" ContentType="application/vnd.openxmlformats-officedocument.vmlDrawing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89"/>
  </p:notesMasterIdLst>
  <p:handoutMasterIdLst>
    <p:handoutMasterId r:id="rId90"/>
  </p:handoutMasterIdLst>
  <p:sldIdLst>
    <p:sldId id="257" r:id="rId2"/>
    <p:sldId id="335" r:id="rId3"/>
    <p:sldId id="339" r:id="rId4"/>
    <p:sldId id="338" r:id="rId5"/>
    <p:sldId id="287" r:id="rId6"/>
    <p:sldId id="291" r:id="rId7"/>
    <p:sldId id="288" r:id="rId8"/>
    <p:sldId id="342" r:id="rId9"/>
    <p:sldId id="349" r:id="rId10"/>
    <p:sldId id="348" r:id="rId11"/>
    <p:sldId id="346" r:id="rId12"/>
    <p:sldId id="345" r:id="rId13"/>
    <p:sldId id="340" r:id="rId14"/>
    <p:sldId id="293" r:id="rId15"/>
    <p:sldId id="296" r:id="rId16"/>
    <p:sldId id="297" r:id="rId17"/>
    <p:sldId id="299" r:id="rId18"/>
    <p:sldId id="300" r:id="rId19"/>
    <p:sldId id="301" r:id="rId20"/>
    <p:sldId id="302" r:id="rId21"/>
    <p:sldId id="352" r:id="rId22"/>
    <p:sldId id="388" r:id="rId23"/>
    <p:sldId id="325" r:id="rId24"/>
    <p:sldId id="341" r:id="rId25"/>
    <p:sldId id="327" r:id="rId26"/>
    <p:sldId id="309" r:id="rId27"/>
    <p:sldId id="310" r:id="rId28"/>
    <p:sldId id="311" r:id="rId29"/>
    <p:sldId id="313" r:id="rId30"/>
    <p:sldId id="314" r:id="rId31"/>
    <p:sldId id="316" r:id="rId32"/>
    <p:sldId id="319" r:id="rId33"/>
    <p:sldId id="318" r:id="rId34"/>
    <p:sldId id="321" r:id="rId35"/>
    <p:sldId id="320" r:id="rId36"/>
    <p:sldId id="323" r:id="rId37"/>
    <p:sldId id="324" r:id="rId38"/>
    <p:sldId id="330" r:id="rId39"/>
    <p:sldId id="329" r:id="rId40"/>
    <p:sldId id="384" r:id="rId41"/>
    <p:sldId id="390" r:id="rId42"/>
    <p:sldId id="385" r:id="rId43"/>
    <p:sldId id="258" r:id="rId44"/>
    <p:sldId id="305" r:id="rId45"/>
    <p:sldId id="306" r:id="rId46"/>
    <p:sldId id="262" r:id="rId47"/>
    <p:sldId id="261" r:id="rId48"/>
    <p:sldId id="265" r:id="rId49"/>
    <p:sldId id="264" r:id="rId50"/>
    <p:sldId id="353" r:id="rId51"/>
    <p:sldId id="371" r:id="rId52"/>
    <p:sldId id="354" r:id="rId53"/>
    <p:sldId id="357" r:id="rId54"/>
    <p:sldId id="360" r:id="rId55"/>
    <p:sldId id="421" r:id="rId56"/>
    <p:sldId id="268" r:id="rId57"/>
    <p:sldId id="361" r:id="rId58"/>
    <p:sldId id="362" r:id="rId59"/>
    <p:sldId id="386" r:id="rId60"/>
    <p:sldId id="387" r:id="rId61"/>
    <p:sldId id="373" r:id="rId62"/>
    <p:sldId id="374" r:id="rId63"/>
    <p:sldId id="375" r:id="rId64"/>
    <p:sldId id="270" r:id="rId65"/>
    <p:sldId id="271" r:id="rId66"/>
    <p:sldId id="272" r:id="rId67"/>
    <p:sldId id="273" r:id="rId68"/>
    <p:sldId id="382" r:id="rId69"/>
    <p:sldId id="275" r:id="rId70"/>
    <p:sldId id="276" r:id="rId71"/>
    <p:sldId id="278" r:id="rId72"/>
    <p:sldId id="372" r:id="rId73"/>
    <p:sldId id="376" r:id="rId74"/>
    <p:sldId id="377" r:id="rId75"/>
    <p:sldId id="378" r:id="rId76"/>
    <p:sldId id="422" r:id="rId77"/>
    <p:sldId id="366" r:id="rId78"/>
    <p:sldId id="367" r:id="rId79"/>
    <p:sldId id="379" r:id="rId80"/>
    <p:sldId id="380" r:id="rId81"/>
    <p:sldId id="381" r:id="rId82"/>
    <p:sldId id="285" r:id="rId83"/>
    <p:sldId id="286" r:id="rId84"/>
    <p:sldId id="405" r:id="rId85"/>
    <p:sldId id="331" r:id="rId86"/>
    <p:sldId id="350" r:id="rId87"/>
    <p:sldId id="328" r:id="rId8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4B6B5"/>
    <a:srgbClr val="0059C7"/>
    <a:srgbClr val="00A3C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220" autoAdjust="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09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8B6041-2D63-41A0-A0AB-45671F5D2CC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2DF3200-F8B5-4C18-8B15-15984A56A4C8}">
      <dgm:prSet phldrT="[Text]"/>
      <dgm:spPr/>
      <dgm:t>
        <a:bodyPr/>
        <a:lstStyle/>
        <a:p>
          <a:r>
            <a:rPr lang="en-US" dirty="0" smtClean="0"/>
            <a:t>Academics</a:t>
          </a:r>
          <a:endParaRPr lang="en-US" dirty="0"/>
        </a:p>
      </dgm:t>
    </dgm:pt>
    <dgm:pt modelId="{9884EC0E-17F0-40C9-8892-F56049FE4A85}" type="parTrans" cxnId="{B7568064-A8E6-4294-98A0-DA40AECA7313}">
      <dgm:prSet/>
      <dgm:spPr/>
      <dgm:t>
        <a:bodyPr/>
        <a:lstStyle/>
        <a:p>
          <a:endParaRPr lang="en-US"/>
        </a:p>
      </dgm:t>
    </dgm:pt>
    <dgm:pt modelId="{13E03DE7-13F8-4708-A598-9362DAECF65F}" type="sibTrans" cxnId="{B7568064-A8E6-4294-98A0-DA40AECA7313}">
      <dgm:prSet/>
      <dgm:spPr/>
      <dgm:t>
        <a:bodyPr/>
        <a:lstStyle/>
        <a:p>
          <a:endParaRPr lang="en-US"/>
        </a:p>
      </dgm:t>
    </dgm:pt>
    <dgm:pt modelId="{3AEDF6F2-A411-48E2-A3EC-73A5B5C59B47}">
      <dgm:prSet phldrT="[Text]"/>
      <dgm:spPr/>
      <dgm:t>
        <a:bodyPr/>
        <a:lstStyle/>
        <a:p>
          <a:r>
            <a:rPr lang="en-US" dirty="0" smtClean="0"/>
            <a:t>Behavior </a:t>
          </a:r>
          <a:endParaRPr lang="en-US" dirty="0"/>
        </a:p>
      </dgm:t>
    </dgm:pt>
    <dgm:pt modelId="{C5820CFD-37E9-4D6A-9E65-7D3BB0118897}" type="parTrans" cxnId="{8880C07B-4ACD-4DEF-AF64-1484763663CE}">
      <dgm:prSet/>
      <dgm:spPr/>
      <dgm:t>
        <a:bodyPr/>
        <a:lstStyle/>
        <a:p>
          <a:endParaRPr lang="en-US"/>
        </a:p>
      </dgm:t>
    </dgm:pt>
    <dgm:pt modelId="{5F4A6686-F19C-4372-945F-FCDA7EF7EBBB}" type="sibTrans" cxnId="{8880C07B-4ACD-4DEF-AF64-1484763663CE}">
      <dgm:prSet/>
      <dgm:spPr/>
      <dgm:t>
        <a:bodyPr/>
        <a:lstStyle/>
        <a:p>
          <a:endParaRPr lang="en-US"/>
        </a:p>
      </dgm:t>
    </dgm:pt>
    <dgm:pt modelId="{653D6C02-20AB-41FE-9557-7486F6C63928}">
      <dgm:prSet phldrT="[Text]"/>
      <dgm:spPr/>
      <dgm:t>
        <a:bodyPr/>
        <a:lstStyle/>
        <a:p>
          <a:r>
            <a:rPr lang="en-US" dirty="0" smtClean="0"/>
            <a:t>Attendance</a:t>
          </a:r>
          <a:endParaRPr lang="en-US" dirty="0"/>
        </a:p>
      </dgm:t>
    </dgm:pt>
    <dgm:pt modelId="{389C4EC7-E5AA-40B0-929A-83566D835E7A}" type="parTrans" cxnId="{6728BBD0-4CC3-4A4E-B2F5-98CBB86E51C3}">
      <dgm:prSet/>
      <dgm:spPr/>
      <dgm:t>
        <a:bodyPr/>
        <a:lstStyle/>
        <a:p>
          <a:endParaRPr lang="en-US"/>
        </a:p>
      </dgm:t>
    </dgm:pt>
    <dgm:pt modelId="{C59337CD-1A09-4EF5-8C1A-C2B5A89209B0}" type="sibTrans" cxnId="{6728BBD0-4CC3-4A4E-B2F5-98CBB86E51C3}">
      <dgm:prSet/>
      <dgm:spPr/>
      <dgm:t>
        <a:bodyPr/>
        <a:lstStyle/>
        <a:p>
          <a:endParaRPr lang="en-US"/>
        </a:p>
      </dgm:t>
    </dgm:pt>
    <dgm:pt modelId="{02468091-851C-4679-9305-54F67FE57A08}" type="pres">
      <dgm:prSet presAssocID="{748B6041-2D63-41A0-A0AB-45671F5D2CCD}" presName="compositeShape" presStyleCnt="0">
        <dgm:presLayoutVars>
          <dgm:dir/>
          <dgm:resizeHandles/>
        </dgm:presLayoutVars>
      </dgm:prSet>
      <dgm:spPr/>
    </dgm:pt>
    <dgm:pt modelId="{EA0E3E2A-75FB-4094-875B-4BF25A65A573}" type="pres">
      <dgm:prSet presAssocID="{748B6041-2D63-41A0-A0AB-45671F5D2CCD}" presName="pyramid" presStyleLbl="node1" presStyleIdx="0" presStyleCnt="1"/>
      <dgm:spPr>
        <a:solidFill>
          <a:srgbClr val="0059C7"/>
        </a:solidFill>
      </dgm:spPr>
    </dgm:pt>
    <dgm:pt modelId="{C48067A7-54CF-46E0-ABEA-C77BF087A0AB}" type="pres">
      <dgm:prSet presAssocID="{748B6041-2D63-41A0-A0AB-45671F5D2CCD}" presName="theList" presStyleCnt="0"/>
      <dgm:spPr/>
    </dgm:pt>
    <dgm:pt modelId="{4ADA6879-3D38-4CAA-A46B-72C55E7506A6}" type="pres">
      <dgm:prSet presAssocID="{E2DF3200-F8B5-4C18-8B15-15984A56A4C8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FAB5A7-2BA2-4B59-ADB2-B43A9844CA91}" type="pres">
      <dgm:prSet presAssocID="{E2DF3200-F8B5-4C18-8B15-15984A56A4C8}" presName="aSpace" presStyleCnt="0"/>
      <dgm:spPr/>
    </dgm:pt>
    <dgm:pt modelId="{EE99D3C4-3AC7-47B7-9C49-EED548A49614}" type="pres">
      <dgm:prSet presAssocID="{3AEDF6F2-A411-48E2-A3EC-73A5B5C59B47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038BE3-AA43-4269-9797-90D7801AD4C7}" type="pres">
      <dgm:prSet presAssocID="{3AEDF6F2-A411-48E2-A3EC-73A5B5C59B47}" presName="aSpace" presStyleCnt="0"/>
      <dgm:spPr/>
    </dgm:pt>
    <dgm:pt modelId="{34C37D3A-30B6-4D83-9DCE-1530F9764288}" type="pres">
      <dgm:prSet presAssocID="{653D6C02-20AB-41FE-9557-7486F6C63928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8CE25-9263-4FAB-8EBE-82C70105C4D6}" type="pres">
      <dgm:prSet presAssocID="{653D6C02-20AB-41FE-9557-7486F6C63928}" presName="aSpace" presStyleCnt="0"/>
      <dgm:spPr/>
    </dgm:pt>
  </dgm:ptLst>
  <dgm:cxnLst>
    <dgm:cxn modelId="{6728BBD0-4CC3-4A4E-B2F5-98CBB86E51C3}" srcId="{748B6041-2D63-41A0-A0AB-45671F5D2CCD}" destId="{653D6C02-20AB-41FE-9557-7486F6C63928}" srcOrd="2" destOrd="0" parTransId="{389C4EC7-E5AA-40B0-929A-83566D835E7A}" sibTransId="{C59337CD-1A09-4EF5-8C1A-C2B5A89209B0}"/>
    <dgm:cxn modelId="{8880C07B-4ACD-4DEF-AF64-1484763663CE}" srcId="{748B6041-2D63-41A0-A0AB-45671F5D2CCD}" destId="{3AEDF6F2-A411-48E2-A3EC-73A5B5C59B47}" srcOrd="1" destOrd="0" parTransId="{C5820CFD-37E9-4D6A-9E65-7D3BB0118897}" sibTransId="{5F4A6686-F19C-4372-945F-FCDA7EF7EBBB}"/>
    <dgm:cxn modelId="{E491CE59-0D0E-436E-BFD8-C3B5D161FA68}" type="presOf" srcId="{3AEDF6F2-A411-48E2-A3EC-73A5B5C59B47}" destId="{EE99D3C4-3AC7-47B7-9C49-EED548A49614}" srcOrd="0" destOrd="0" presId="urn:microsoft.com/office/officeart/2005/8/layout/pyramid2"/>
    <dgm:cxn modelId="{EC9F7EB2-8531-4CCB-B2BE-AD59004D8734}" type="presOf" srcId="{653D6C02-20AB-41FE-9557-7486F6C63928}" destId="{34C37D3A-30B6-4D83-9DCE-1530F9764288}" srcOrd="0" destOrd="0" presId="urn:microsoft.com/office/officeart/2005/8/layout/pyramid2"/>
    <dgm:cxn modelId="{B7568064-A8E6-4294-98A0-DA40AECA7313}" srcId="{748B6041-2D63-41A0-A0AB-45671F5D2CCD}" destId="{E2DF3200-F8B5-4C18-8B15-15984A56A4C8}" srcOrd="0" destOrd="0" parTransId="{9884EC0E-17F0-40C9-8892-F56049FE4A85}" sibTransId="{13E03DE7-13F8-4708-A598-9362DAECF65F}"/>
    <dgm:cxn modelId="{EC416D60-E6C1-4EA4-A4DB-704A5192789B}" type="presOf" srcId="{748B6041-2D63-41A0-A0AB-45671F5D2CCD}" destId="{02468091-851C-4679-9305-54F67FE57A08}" srcOrd="0" destOrd="0" presId="urn:microsoft.com/office/officeart/2005/8/layout/pyramid2"/>
    <dgm:cxn modelId="{DA21A581-B130-4F31-AC23-62FF1E30BE2A}" type="presOf" srcId="{E2DF3200-F8B5-4C18-8B15-15984A56A4C8}" destId="{4ADA6879-3D38-4CAA-A46B-72C55E7506A6}" srcOrd="0" destOrd="0" presId="urn:microsoft.com/office/officeart/2005/8/layout/pyramid2"/>
    <dgm:cxn modelId="{C57B7DF8-847E-452E-884A-19755A72372A}" type="presParOf" srcId="{02468091-851C-4679-9305-54F67FE57A08}" destId="{EA0E3E2A-75FB-4094-875B-4BF25A65A573}" srcOrd="0" destOrd="0" presId="urn:microsoft.com/office/officeart/2005/8/layout/pyramid2"/>
    <dgm:cxn modelId="{2718DD44-F998-42BB-B143-AF1B8CE84229}" type="presParOf" srcId="{02468091-851C-4679-9305-54F67FE57A08}" destId="{C48067A7-54CF-46E0-ABEA-C77BF087A0AB}" srcOrd="1" destOrd="0" presId="urn:microsoft.com/office/officeart/2005/8/layout/pyramid2"/>
    <dgm:cxn modelId="{F317D04C-2105-4DC7-8BC7-D5DA860B2BF5}" type="presParOf" srcId="{C48067A7-54CF-46E0-ABEA-C77BF087A0AB}" destId="{4ADA6879-3D38-4CAA-A46B-72C55E7506A6}" srcOrd="0" destOrd="0" presId="urn:microsoft.com/office/officeart/2005/8/layout/pyramid2"/>
    <dgm:cxn modelId="{FDA33E08-407C-41DA-8E6A-9BED3BB2F139}" type="presParOf" srcId="{C48067A7-54CF-46E0-ABEA-C77BF087A0AB}" destId="{06FAB5A7-2BA2-4B59-ADB2-B43A9844CA91}" srcOrd="1" destOrd="0" presId="urn:microsoft.com/office/officeart/2005/8/layout/pyramid2"/>
    <dgm:cxn modelId="{A89595B4-B5E6-4338-8DEA-65454A98F594}" type="presParOf" srcId="{C48067A7-54CF-46E0-ABEA-C77BF087A0AB}" destId="{EE99D3C4-3AC7-47B7-9C49-EED548A49614}" srcOrd="2" destOrd="0" presId="urn:microsoft.com/office/officeart/2005/8/layout/pyramid2"/>
    <dgm:cxn modelId="{E9EEA1B4-01C8-4040-9F37-3E0D03F32790}" type="presParOf" srcId="{C48067A7-54CF-46E0-ABEA-C77BF087A0AB}" destId="{DB038BE3-AA43-4269-9797-90D7801AD4C7}" srcOrd="3" destOrd="0" presId="urn:microsoft.com/office/officeart/2005/8/layout/pyramid2"/>
    <dgm:cxn modelId="{975F3581-9FF3-48AD-A191-9622B5DE6E35}" type="presParOf" srcId="{C48067A7-54CF-46E0-ABEA-C77BF087A0AB}" destId="{34C37D3A-30B6-4D83-9DCE-1530F9764288}" srcOrd="4" destOrd="0" presId="urn:microsoft.com/office/officeart/2005/8/layout/pyramid2"/>
    <dgm:cxn modelId="{9E3EB7CA-4DFC-4303-A662-0130FAA6064F}" type="presParOf" srcId="{C48067A7-54CF-46E0-ABEA-C77BF087A0AB}" destId="{B968CE25-9263-4FAB-8EBE-82C70105C4D6}" srcOrd="5" destOrd="0" presId="urn:microsoft.com/office/officeart/2005/8/layout/pyramid2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2E37802-F96C-4B68-8DD7-B5CA45F6E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DE12F6-690A-4B97-A5D2-8EB448874391}">
      <dgm:prSet phldrT="[Text]"/>
      <dgm:spPr/>
      <dgm:t>
        <a:bodyPr/>
        <a:lstStyle/>
        <a:p>
          <a:r>
            <a:rPr lang="en-US" dirty="0" smtClean="0"/>
            <a:t>Process</a:t>
          </a:r>
          <a:endParaRPr lang="en-US" dirty="0"/>
        </a:p>
      </dgm:t>
    </dgm:pt>
    <dgm:pt modelId="{E54CD4E3-DAAC-4B85-AC86-35DFDF408290}" type="parTrans" cxnId="{6232C353-6DDD-4B1D-A2DC-C3A54BF608D9}">
      <dgm:prSet/>
      <dgm:spPr/>
      <dgm:t>
        <a:bodyPr/>
        <a:lstStyle/>
        <a:p>
          <a:endParaRPr lang="en-US"/>
        </a:p>
      </dgm:t>
    </dgm:pt>
    <dgm:pt modelId="{8DEAB3A0-07C5-4EF2-922D-88DE0CA739CD}" type="sibTrans" cxnId="{6232C353-6DDD-4B1D-A2DC-C3A54BF608D9}">
      <dgm:prSet/>
      <dgm:spPr/>
      <dgm:t>
        <a:bodyPr/>
        <a:lstStyle/>
        <a:p>
          <a:endParaRPr lang="en-US"/>
        </a:p>
      </dgm:t>
    </dgm:pt>
    <dgm:pt modelId="{413CEDF2-C843-4428-BA83-64DD227BA131}">
      <dgm:prSet phldrT="[Text]"/>
      <dgm:spPr/>
      <dgm:t>
        <a:bodyPr/>
        <a:lstStyle/>
        <a:p>
          <a:r>
            <a:rPr lang="en-US" dirty="0" smtClean="0"/>
            <a:t>Outcomes</a:t>
          </a:r>
          <a:endParaRPr lang="en-US" dirty="0"/>
        </a:p>
      </dgm:t>
    </dgm:pt>
    <dgm:pt modelId="{07EE0224-5D75-4613-929C-DBB4F64EE0FB}" type="parTrans" cxnId="{4BA65C3F-9E40-4478-B127-31B170C49ADC}">
      <dgm:prSet/>
      <dgm:spPr/>
      <dgm:t>
        <a:bodyPr/>
        <a:lstStyle/>
        <a:p>
          <a:endParaRPr lang="en-US"/>
        </a:p>
      </dgm:t>
    </dgm:pt>
    <dgm:pt modelId="{BDDD8B65-FFD9-4CF1-A121-AD3D6A30869C}" type="sibTrans" cxnId="{4BA65C3F-9E40-4478-B127-31B170C49ADC}">
      <dgm:prSet/>
      <dgm:spPr/>
      <dgm:t>
        <a:bodyPr/>
        <a:lstStyle/>
        <a:p>
          <a:endParaRPr lang="en-US"/>
        </a:p>
      </dgm:t>
    </dgm:pt>
    <dgm:pt modelId="{319B1E6B-08A5-401D-A1E3-787C9A7F2D4E}">
      <dgm:prSet phldrT="[Text]"/>
      <dgm:spPr/>
      <dgm:t>
        <a:bodyPr/>
        <a:lstStyle/>
        <a:p>
          <a:r>
            <a:rPr lang="en-US" dirty="0" smtClean="0"/>
            <a:t>Perception</a:t>
          </a:r>
          <a:endParaRPr lang="en-US" dirty="0"/>
        </a:p>
      </dgm:t>
    </dgm:pt>
    <dgm:pt modelId="{9758B833-95EF-4CC3-9F95-027A8C3BDD51}" type="sibTrans" cxnId="{F5662B7D-4DB4-496C-89B4-7931D989DD50}">
      <dgm:prSet/>
      <dgm:spPr/>
      <dgm:t>
        <a:bodyPr/>
        <a:lstStyle/>
        <a:p>
          <a:endParaRPr lang="en-US"/>
        </a:p>
      </dgm:t>
    </dgm:pt>
    <dgm:pt modelId="{0B26D772-9D3A-47DE-BE83-8E3D68024B61}" type="parTrans" cxnId="{F5662B7D-4DB4-496C-89B4-7931D989DD50}">
      <dgm:prSet/>
      <dgm:spPr/>
      <dgm:t>
        <a:bodyPr/>
        <a:lstStyle/>
        <a:p>
          <a:endParaRPr lang="en-US"/>
        </a:p>
      </dgm:t>
    </dgm:pt>
    <dgm:pt modelId="{DA85D33C-72FA-465D-B5A8-D35E08DD2D5A}" type="pres">
      <dgm:prSet presAssocID="{42E37802-F96C-4B68-8DD7-B5CA45F6E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C9D2D9C-175E-47C7-91BC-A053746A0C9D}" type="pres">
      <dgm:prSet presAssocID="{97DE12F6-690A-4B97-A5D2-8EB448874391}" presName="linNode" presStyleCnt="0"/>
      <dgm:spPr/>
    </dgm:pt>
    <dgm:pt modelId="{23A7BE65-2872-4BAB-9F5C-A1BE1248F2DE}" type="pres">
      <dgm:prSet presAssocID="{97DE12F6-690A-4B97-A5D2-8EB448874391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F5EAA-EB5E-4AE2-845A-955833F339EB}" type="pres">
      <dgm:prSet presAssocID="{97DE12F6-690A-4B97-A5D2-8EB448874391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B4D73-2234-4EC9-B464-7C34AF69C2DA}" type="pres">
      <dgm:prSet presAssocID="{8DEAB3A0-07C5-4EF2-922D-88DE0CA739CD}" presName="spacing" presStyleCnt="0"/>
      <dgm:spPr/>
    </dgm:pt>
    <dgm:pt modelId="{5E2BF6E3-BF54-46FF-A4D3-0B576F654C99}" type="pres">
      <dgm:prSet presAssocID="{319B1E6B-08A5-401D-A1E3-787C9A7F2D4E}" presName="linNode" presStyleCnt="0"/>
      <dgm:spPr/>
    </dgm:pt>
    <dgm:pt modelId="{80031F91-E781-4DA5-AB74-9F0403BA43CE}" type="pres">
      <dgm:prSet presAssocID="{319B1E6B-08A5-401D-A1E3-787C9A7F2D4E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75E3C-C346-4817-A9C2-730E41473E2F}" type="pres">
      <dgm:prSet presAssocID="{319B1E6B-08A5-401D-A1E3-787C9A7F2D4E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F06FE-E9F8-44BE-8135-C68CF6CB2E90}" type="pres">
      <dgm:prSet presAssocID="{9758B833-95EF-4CC3-9F95-027A8C3BDD51}" presName="spacing" presStyleCnt="0"/>
      <dgm:spPr/>
    </dgm:pt>
    <dgm:pt modelId="{CC4541C8-66E5-41AE-B3A2-AC98224FD669}" type="pres">
      <dgm:prSet presAssocID="{413CEDF2-C843-4428-BA83-64DD227BA131}" presName="linNode" presStyleCnt="0"/>
      <dgm:spPr/>
    </dgm:pt>
    <dgm:pt modelId="{12D8C851-5B20-47A4-8EEE-813D9C2A80E8}" type="pres">
      <dgm:prSet presAssocID="{413CEDF2-C843-4428-BA83-64DD227BA131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75B324-6CE2-4A83-887D-0DE5D471F2FB}" type="pres">
      <dgm:prSet presAssocID="{413CEDF2-C843-4428-BA83-64DD227BA131}" presName="childShp" presStyleLbl="bgAccFollowNode1" presStyleIdx="2" presStyleCnt="3" custLinFactNeighborX="13889" custLinFactNeighborY="-15877">
        <dgm:presLayoutVars>
          <dgm:bulletEnabled val="1"/>
        </dgm:presLayoutVars>
      </dgm:prSet>
      <dgm:spPr/>
    </dgm:pt>
  </dgm:ptLst>
  <dgm:cxnLst>
    <dgm:cxn modelId="{5D42AFA6-248E-4BA8-9ACE-9B6BF2926AC7}" type="presOf" srcId="{413CEDF2-C843-4428-BA83-64DD227BA131}" destId="{12D8C851-5B20-47A4-8EEE-813D9C2A80E8}" srcOrd="0" destOrd="0" presId="urn:microsoft.com/office/officeart/2005/8/layout/vList6"/>
    <dgm:cxn modelId="{9E9A599C-0436-42C2-943E-C9C56A1C7FB2}" type="presOf" srcId="{319B1E6B-08A5-401D-A1E3-787C9A7F2D4E}" destId="{80031F91-E781-4DA5-AB74-9F0403BA43CE}" srcOrd="0" destOrd="0" presId="urn:microsoft.com/office/officeart/2005/8/layout/vList6"/>
    <dgm:cxn modelId="{F5662B7D-4DB4-496C-89B4-7931D989DD50}" srcId="{42E37802-F96C-4B68-8DD7-B5CA45F6E632}" destId="{319B1E6B-08A5-401D-A1E3-787C9A7F2D4E}" srcOrd="1" destOrd="0" parTransId="{0B26D772-9D3A-47DE-BE83-8E3D68024B61}" sibTransId="{9758B833-95EF-4CC3-9F95-027A8C3BDD51}"/>
    <dgm:cxn modelId="{1ED79400-BF43-4236-8AF1-84A676DBB4FF}" type="presOf" srcId="{42E37802-F96C-4B68-8DD7-B5CA45F6E632}" destId="{DA85D33C-72FA-465D-B5A8-D35E08DD2D5A}" srcOrd="0" destOrd="0" presId="urn:microsoft.com/office/officeart/2005/8/layout/vList6"/>
    <dgm:cxn modelId="{6232C353-6DDD-4B1D-A2DC-C3A54BF608D9}" srcId="{42E37802-F96C-4B68-8DD7-B5CA45F6E632}" destId="{97DE12F6-690A-4B97-A5D2-8EB448874391}" srcOrd="0" destOrd="0" parTransId="{E54CD4E3-DAAC-4B85-AC86-35DFDF408290}" sibTransId="{8DEAB3A0-07C5-4EF2-922D-88DE0CA739CD}"/>
    <dgm:cxn modelId="{4BA65C3F-9E40-4478-B127-31B170C49ADC}" srcId="{42E37802-F96C-4B68-8DD7-B5CA45F6E632}" destId="{413CEDF2-C843-4428-BA83-64DD227BA131}" srcOrd="2" destOrd="0" parTransId="{07EE0224-5D75-4613-929C-DBB4F64EE0FB}" sibTransId="{BDDD8B65-FFD9-4CF1-A121-AD3D6A30869C}"/>
    <dgm:cxn modelId="{A9B6A489-BA66-43F2-A2A9-34D2B0D01053}" type="presOf" srcId="{97DE12F6-690A-4B97-A5D2-8EB448874391}" destId="{23A7BE65-2872-4BAB-9F5C-A1BE1248F2DE}" srcOrd="0" destOrd="0" presId="urn:microsoft.com/office/officeart/2005/8/layout/vList6"/>
    <dgm:cxn modelId="{3B90A477-99C3-4D4A-96A6-1F5B3F0FEFEC}" type="presParOf" srcId="{DA85D33C-72FA-465D-B5A8-D35E08DD2D5A}" destId="{9C9D2D9C-175E-47C7-91BC-A053746A0C9D}" srcOrd="0" destOrd="0" presId="urn:microsoft.com/office/officeart/2005/8/layout/vList6"/>
    <dgm:cxn modelId="{20120B92-BE26-4EA1-A207-A289CC3F3664}" type="presParOf" srcId="{9C9D2D9C-175E-47C7-91BC-A053746A0C9D}" destId="{23A7BE65-2872-4BAB-9F5C-A1BE1248F2DE}" srcOrd="0" destOrd="0" presId="urn:microsoft.com/office/officeart/2005/8/layout/vList6"/>
    <dgm:cxn modelId="{CE1216D7-10E9-43E2-AE6A-471C433A0495}" type="presParOf" srcId="{9C9D2D9C-175E-47C7-91BC-A053746A0C9D}" destId="{E2DF5EAA-EB5E-4AE2-845A-955833F339EB}" srcOrd="1" destOrd="0" presId="urn:microsoft.com/office/officeart/2005/8/layout/vList6"/>
    <dgm:cxn modelId="{7ECC2081-18D7-4922-8009-050B5B415ED7}" type="presParOf" srcId="{DA85D33C-72FA-465D-B5A8-D35E08DD2D5A}" destId="{18DB4D73-2234-4EC9-B464-7C34AF69C2DA}" srcOrd="1" destOrd="0" presId="urn:microsoft.com/office/officeart/2005/8/layout/vList6"/>
    <dgm:cxn modelId="{B7320365-B2B3-42F5-9D88-5F48162785B5}" type="presParOf" srcId="{DA85D33C-72FA-465D-B5A8-D35E08DD2D5A}" destId="{5E2BF6E3-BF54-46FF-A4D3-0B576F654C99}" srcOrd="2" destOrd="0" presId="urn:microsoft.com/office/officeart/2005/8/layout/vList6"/>
    <dgm:cxn modelId="{AF2856C3-8E5D-4487-8B92-F21C525E2709}" type="presParOf" srcId="{5E2BF6E3-BF54-46FF-A4D3-0B576F654C99}" destId="{80031F91-E781-4DA5-AB74-9F0403BA43CE}" srcOrd="0" destOrd="0" presId="urn:microsoft.com/office/officeart/2005/8/layout/vList6"/>
    <dgm:cxn modelId="{72DEC5B8-CF49-4D80-8E52-E32A43B55354}" type="presParOf" srcId="{5E2BF6E3-BF54-46FF-A4D3-0B576F654C99}" destId="{BF775E3C-C346-4817-A9C2-730E41473E2F}" srcOrd="1" destOrd="0" presId="urn:microsoft.com/office/officeart/2005/8/layout/vList6"/>
    <dgm:cxn modelId="{D896CD01-8432-4BFC-B9B7-B263DBF80945}" type="presParOf" srcId="{DA85D33C-72FA-465D-B5A8-D35E08DD2D5A}" destId="{D86F06FE-E9F8-44BE-8135-C68CF6CB2E90}" srcOrd="3" destOrd="0" presId="urn:microsoft.com/office/officeart/2005/8/layout/vList6"/>
    <dgm:cxn modelId="{F5863CCE-8BC1-42EC-B7CF-D55189C3F9AB}" type="presParOf" srcId="{DA85D33C-72FA-465D-B5A8-D35E08DD2D5A}" destId="{CC4541C8-66E5-41AE-B3A2-AC98224FD669}" srcOrd="4" destOrd="0" presId="urn:microsoft.com/office/officeart/2005/8/layout/vList6"/>
    <dgm:cxn modelId="{A675F792-954B-424D-912A-CAFDBAAC707E}" type="presParOf" srcId="{CC4541C8-66E5-41AE-B3A2-AC98224FD669}" destId="{12D8C851-5B20-47A4-8EEE-813D9C2A80E8}" srcOrd="0" destOrd="0" presId="urn:microsoft.com/office/officeart/2005/8/layout/vList6"/>
    <dgm:cxn modelId="{EB94CF2D-8B30-465B-AA78-7B7D2B464E38}" type="presParOf" srcId="{CC4541C8-66E5-41AE-B3A2-AC98224FD669}" destId="{9775B324-6CE2-4A83-887D-0DE5D471F2F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8B6041-2D63-41A0-A0AB-45671F5D2CC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2DF3200-F8B5-4C18-8B15-15984A56A4C8}">
      <dgm:prSet phldrT="[Text]"/>
      <dgm:spPr/>
      <dgm:t>
        <a:bodyPr/>
        <a:lstStyle/>
        <a:p>
          <a:r>
            <a:rPr lang="en-US" dirty="0" smtClean="0"/>
            <a:t>Knowledge</a:t>
          </a:r>
          <a:endParaRPr lang="en-US" dirty="0"/>
        </a:p>
      </dgm:t>
    </dgm:pt>
    <dgm:pt modelId="{9884EC0E-17F0-40C9-8892-F56049FE4A85}" type="parTrans" cxnId="{B7568064-A8E6-4294-98A0-DA40AECA7313}">
      <dgm:prSet/>
      <dgm:spPr/>
      <dgm:t>
        <a:bodyPr/>
        <a:lstStyle/>
        <a:p>
          <a:endParaRPr lang="en-US"/>
        </a:p>
      </dgm:t>
    </dgm:pt>
    <dgm:pt modelId="{13E03DE7-13F8-4708-A598-9362DAECF65F}" type="sibTrans" cxnId="{B7568064-A8E6-4294-98A0-DA40AECA7313}">
      <dgm:prSet/>
      <dgm:spPr/>
      <dgm:t>
        <a:bodyPr/>
        <a:lstStyle/>
        <a:p>
          <a:endParaRPr lang="en-US"/>
        </a:p>
      </dgm:t>
    </dgm:pt>
    <dgm:pt modelId="{3AEDF6F2-A411-48E2-A3EC-73A5B5C59B47}">
      <dgm:prSet phldrT="[Text]"/>
      <dgm:spPr/>
      <dgm:t>
        <a:bodyPr/>
        <a:lstStyle/>
        <a:p>
          <a:r>
            <a:rPr lang="en-US" dirty="0" smtClean="0"/>
            <a:t>Attitudes</a:t>
          </a:r>
          <a:endParaRPr lang="en-US" dirty="0"/>
        </a:p>
      </dgm:t>
    </dgm:pt>
    <dgm:pt modelId="{C5820CFD-37E9-4D6A-9E65-7D3BB0118897}" type="parTrans" cxnId="{8880C07B-4ACD-4DEF-AF64-1484763663CE}">
      <dgm:prSet/>
      <dgm:spPr/>
      <dgm:t>
        <a:bodyPr/>
        <a:lstStyle/>
        <a:p>
          <a:endParaRPr lang="en-US"/>
        </a:p>
      </dgm:t>
    </dgm:pt>
    <dgm:pt modelId="{5F4A6686-F19C-4372-945F-FCDA7EF7EBBB}" type="sibTrans" cxnId="{8880C07B-4ACD-4DEF-AF64-1484763663CE}">
      <dgm:prSet/>
      <dgm:spPr/>
      <dgm:t>
        <a:bodyPr/>
        <a:lstStyle/>
        <a:p>
          <a:endParaRPr lang="en-US"/>
        </a:p>
      </dgm:t>
    </dgm:pt>
    <dgm:pt modelId="{653D6C02-20AB-41FE-9557-7486F6C63928}">
      <dgm:prSet phldrT="[Text]"/>
      <dgm:spPr/>
      <dgm:t>
        <a:bodyPr/>
        <a:lstStyle/>
        <a:p>
          <a:r>
            <a:rPr lang="en-US" dirty="0" smtClean="0"/>
            <a:t>Skills</a:t>
          </a:r>
          <a:endParaRPr lang="en-US" dirty="0"/>
        </a:p>
      </dgm:t>
    </dgm:pt>
    <dgm:pt modelId="{389C4EC7-E5AA-40B0-929A-83566D835E7A}" type="parTrans" cxnId="{6728BBD0-4CC3-4A4E-B2F5-98CBB86E51C3}">
      <dgm:prSet/>
      <dgm:spPr/>
      <dgm:t>
        <a:bodyPr/>
        <a:lstStyle/>
        <a:p>
          <a:endParaRPr lang="en-US"/>
        </a:p>
      </dgm:t>
    </dgm:pt>
    <dgm:pt modelId="{C59337CD-1A09-4EF5-8C1A-C2B5A89209B0}" type="sibTrans" cxnId="{6728BBD0-4CC3-4A4E-B2F5-98CBB86E51C3}">
      <dgm:prSet/>
      <dgm:spPr/>
      <dgm:t>
        <a:bodyPr/>
        <a:lstStyle/>
        <a:p>
          <a:endParaRPr lang="en-US"/>
        </a:p>
      </dgm:t>
    </dgm:pt>
    <dgm:pt modelId="{02468091-851C-4679-9305-54F67FE57A08}" type="pres">
      <dgm:prSet presAssocID="{748B6041-2D63-41A0-A0AB-45671F5D2CCD}" presName="compositeShape" presStyleCnt="0">
        <dgm:presLayoutVars>
          <dgm:dir/>
          <dgm:resizeHandles/>
        </dgm:presLayoutVars>
      </dgm:prSet>
      <dgm:spPr/>
    </dgm:pt>
    <dgm:pt modelId="{EA0E3E2A-75FB-4094-875B-4BF25A65A573}" type="pres">
      <dgm:prSet presAssocID="{748B6041-2D63-41A0-A0AB-45671F5D2CCD}" presName="pyramid" presStyleLbl="node1" presStyleIdx="0" presStyleCnt="1"/>
      <dgm:spPr>
        <a:solidFill>
          <a:srgbClr val="0059C7"/>
        </a:solidFill>
      </dgm:spPr>
    </dgm:pt>
    <dgm:pt modelId="{C48067A7-54CF-46E0-ABEA-C77BF087A0AB}" type="pres">
      <dgm:prSet presAssocID="{748B6041-2D63-41A0-A0AB-45671F5D2CCD}" presName="theList" presStyleCnt="0"/>
      <dgm:spPr/>
    </dgm:pt>
    <dgm:pt modelId="{4ADA6879-3D38-4CAA-A46B-72C55E7506A6}" type="pres">
      <dgm:prSet presAssocID="{E2DF3200-F8B5-4C18-8B15-15984A56A4C8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FAB5A7-2BA2-4B59-ADB2-B43A9844CA91}" type="pres">
      <dgm:prSet presAssocID="{E2DF3200-F8B5-4C18-8B15-15984A56A4C8}" presName="aSpace" presStyleCnt="0"/>
      <dgm:spPr/>
    </dgm:pt>
    <dgm:pt modelId="{EE99D3C4-3AC7-47B7-9C49-EED548A49614}" type="pres">
      <dgm:prSet presAssocID="{3AEDF6F2-A411-48E2-A3EC-73A5B5C59B47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038BE3-AA43-4269-9797-90D7801AD4C7}" type="pres">
      <dgm:prSet presAssocID="{3AEDF6F2-A411-48E2-A3EC-73A5B5C59B47}" presName="aSpace" presStyleCnt="0"/>
      <dgm:spPr/>
    </dgm:pt>
    <dgm:pt modelId="{34C37D3A-30B6-4D83-9DCE-1530F9764288}" type="pres">
      <dgm:prSet presAssocID="{653D6C02-20AB-41FE-9557-7486F6C63928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8CE25-9263-4FAB-8EBE-82C70105C4D6}" type="pres">
      <dgm:prSet presAssocID="{653D6C02-20AB-41FE-9557-7486F6C63928}" presName="aSpace" presStyleCnt="0"/>
      <dgm:spPr/>
    </dgm:pt>
  </dgm:ptLst>
  <dgm:cxnLst>
    <dgm:cxn modelId="{6728BBD0-4CC3-4A4E-B2F5-98CBB86E51C3}" srcId="{748B6041-2D63-41A0-A0AB-45671F5D2CCD}" destId="{653D6C02-20AB-41FE-9557-7486F6C63928}" srcOrd="2" destOrd="0" parTransId="{389C4EC7-E5AA-40B0-929A-83566D835E7A}" sibTransId="{C59337CD-1A09-4EF5-8C1A-C2B5A89209B0}"/>
    <dgm:cxn modelId="{B2CDCFE4-55CB-4160-8C5C-9812E0C77997}" type="presOf" srcId="{E2DF3200-F8B5-4C18-8B15-15984A56A4C8}" destId="{4ADA6879-3D38-4CAA-A46B-72C55E7506A6}" srcOrd="0" destOrd="0" presId="urn:microsoft.com/office/officeart/2005/8/layout/pyramid2"/>
    <dgm:cxn modelId="{8880C07B-4ACD-4DEF-AF64-1484763663CE}" srcId="{748B6041-2D63-41A0-A0AB-45671F5D2CCD}" destId="{3AEDF6F2-A411-48E2-A3EC-73A5B5C59B47}" srcOrd="1" destOrd="0" parTransId="{C5820CFD-37E9-4D6A-9E65-7D3BB0118897}" sibTransId="{5F4A6686-F19C-4372-945F-FCDA7EF7EBBB}"/>
    <dgm:cxn modelId="{B7568064-A8E6-4294-98A0-DA40AECA7313}" srcId="{748B6041-2D63-41A0-A0AB-45671F5D2CCD}" destId="{E2DF3200-F8B5-4C18-8B15-15984A56A4C8}" srcOrd="0" destOrd="0" parTransId="{9884EC0E-17F0-40C9-8892-F56049FE4A85}" sibTransId="{13E03DE7-13F8-4708-A598-9362DAECF65F}"/>
    <dgm:cxn modelId="{72F76853-1A27-4517-B68B-2F3DAA587064}" type="presOf" srcId="{653D6C02-20AB-41FE-9557-7486F6C63928}" destId="{34C37D3A-30B6-4D83-9DCE-1530F9764288}" srcOrd="0" destOrd="0" presId="urn:microsoft.com/office/officeart/2005/8/layout/pyramid2"/>
    <dgm:cxn modelId="{778FC02E-9B99-4D60-9B64-2897351AFC14}" type="presOf" srcId="{3AEDF6F2-A411-48E2-A3EC-73A5B5C59B47}" destId="{EE99D3C4-3AC7-47B7-9C49-EED548A49614}" srcOrd="0" destOrd="0" presId="urn:microsoft.com/office/officeart/2005/8/layout/pyramid2"/>
    <dgm:cxn modelId="{5FADDC57-8AA0-411D-BF2C-7A044893F57E}" type="presOf" srcId="{748B6041-2D63-41A0-A0AB-45671F5D2CCD}" destId="{02468091-851C-4679-9305-54F67FE57A08}" srcOrd="0" destOrd="0" presId="urn:microsoft.com/office/officeart/2005/8/layout/pyramid2"/>
    <dgm:cxn modelId="{02596C96-A6DF-4454-91F9-E03D84C73105}" type="presParOf" srcId="{02468091-851C-4679-9305-54F67FE57A08}" destId="{EA0E3E2A-75FB-4094-875B-4BF25A65A573}" srcOrd="0" destOrd="0" presId="urn:microsoft.com/office/officeart/2005/8/layout/pyramid2"/>
    <dgm:cxn modelId="{B1D49526-DAC3-4891-9142-08F702CAB85D}" type="presParOf" srcId="{02468091-851C-4679-9305-54F67FE57A08}" destId="{C48067A7-54CF-46E0-ABEA-C77BF087A0AB}" srcOrd="1" destOrd="0" presId="urn:microsoft.com/office/officeart/2005/8/layout/pyramid2"/>
    <dgm:cxn modelId="{F0950754-1C57-4FB8-8007-5B6A0249AA19}" type="presParOf" srcId="{C48067A7-54CF-46E0-ABEA-C77BF087A0AB}" destId="{4ADA6879-3D38-4CAA-A46B-72C55E7506A6}" srcOrd="0" destOrd="0" presId="urn:microsoft.com/office/officeart/2005/8/layout/pyramid2"/>
    <dgm:cxn modelId="{01C053BB-D459-4AFD-B1C2-C73BBD8EF140}" type="presParOf" srcId="{C48067A7-54CF-46E0-ABEA-C77BF087A0AB}" destId="{06FAB5A7-2BA2-4B59-ADB2-B43A9844CA91}" srcOrd="1" destOrd="0" presId="urn:microsoft.com/office/officeart/2005/8/layout/pyramid2"/>
    <dgm:cxn modelId="{46236E15-CFBB-4C3D-88FB-A43CD9CD780B}" type="presParOf" srcId="{C48067A7-54CF-46E0-ABEA-C77BF087A0AB}" destId="{EE99D3C4-3AC7-47B7-9C49-EED548A49614}" srcOrd="2" destOrd="0" presId="urn:microsoft.com/office/officeart/2005/8/layout/pyramid2"/>
    <dgm:cxn modelId="{2CCD83C9-EED3-4D9F-BA0C-D88190B83FCC}" type="presParOf" srcId="{C48067A7-54CF-46E0-ABEA-C77BF087A0AB}" destId="{DB038BE3-AA43-4269-9797-90D7801AD4C7}" srcOrd="3" destOrd="0" presId="urn:microsoft.com/office/officeart/2005/8/layout/pyramid2"/>
    <dgm:cxn modelId="{8D0AE3D4-3E75-4B48-B42E-ECFC2571EFFF}" type="presParOf" srcId="{C48067A7-54CF-46E0-ABEA-C77BF087A0AB}" destId="{34C37D3A-30B6-4D83-9DCE-1530F9764288}" srcOrd="4" destOrd="0" presId="urn:microsoft.com/office/officeart/2005/8/layout/pyramid2"/>
    <dgm:cxn modelId="{1EBAE8C6-9B13-41CA-8A0C-8A748A00B9BE}" type="presParOf" srcId="{C48067A7-54CF-46E0-ABEA-C77BF087A0AB}" destId="{B968CE25-9263-4FAB-8EBE-82C70105C4D6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A1AAA2-B36D-4F73-9C22-71549A8DB740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68B70F-1825-446A-86A9-2013B85830EE}">
      <dgm:prSet phldrT="[Text]"/>
      <dgm:spPr/>
      <dgm:t>
        <a:bodyPr/>
        <a:lstStyle/>
        <a:p>
          <a:r>
            <a:rPr lang="en-US" dirty="0" smtClean="0"/>
            <a:t>CCR Committee Forms</a:t>
          </a:r>
          <a:endParaRPr lang="en-US" dirty="0"/>
        </a:p>
      </dgm:t>
    </dgm:pt>
    <dgm:pt modelId="{5A2194DE-E79B-4412-B36A-9B166E8841D9}" type="parTrans" cxnId="{CB7F4C22-F844-4FF3-81E6-5F8603FDEACF}">
      <dgm:prSet/>
      <dgm:spPr/>
      <dgm:t>
        <a:bodyPr/>
        <a:lstStyle/>
        <a:p>
          <a:endParaRPr lang="en-US"/>
        </a:p>
      </dgm:t>
    </dgm:pt>
    <dgm:pt modelId="{5FBDAAD2-3744-4262-B98D-46EE71D2C18C}" type="sibTrans" cxnId="{CB7F4C22-F844-4FF3-81E6-5F8603FDEACF}">
      <dgm:prSet/>
      <dgm:spPr/>
      <dgm:t>
        <a:bodyPr/>
        <a:lstStyle/>
        <a:p>
          <a:endParaRPr lang="en-US"/>
        </a:p>
      </dgm:t>
    </dgm:pt>
    <dgm:pt modelId="{36E568FC-B4BE-4D97-803D-E8012A9326B8}">
      <dgm:prSet phldrT="[Text]"/>
      <dgm:spPr/>
      <dgm:t>
        <a:bodyPr/>
        <a:lstStyle/>
        <a:p>
          <a:endParaRPr lang="en-US" dirty="0"/>
        </a:p>
      </dgm:t>
    </dgm:pt>
    <dgm:pt modelId="{162FF96B-F1DE-4BE4-912B-CBA5282E55ED}" type="parTrans" cxnId="{9F66F5DF-783E-4C4D-A687-8506C17964E5}">
      <dgm:prSet/>
      <dgm:spPr/>
      <dgm:t>
        <a:bodyPr/>
        <a:lstStyle/>
        <a:p>
          <a:endParaRPr lang="en-US"/>
        </a:p>
      </dgm:t>
    </dgm:pt>
    <dgm:pt modelId="{4144AD11-546D-4EB2-87EB-444A0E8F5DA9}" type="sibTrans" cxnId="{9F66F5DF-783E-4C4D-A687-8506C17964E5}">
      <dgm:prSet/>
      <dgm:spPr/>
      <dgm:t>
        <a:bodyPr/>
        <a:lstStyle/>
        <a:p>
          <a:endParaRPr lang="en-US"/>
        </a:p>
      </dgm:t>
    </dgm:pt>
    <dgm:pt modelId="{30F28307-168F-497E-ADEF-1F7C5EF9BA92}">
      <dgm:prSet/>
      <dgm:spPr/>
      <dgm:t>
        <a:bodyPr/>
        <a:lstStyle/>
        <a:p>
          <a:endParaRPr lang="en-US" dirty="0"/>
        </a:p>
      </dgm:t>
    </dgm:pt>
    <dgm:pt modelId="{3F2B58A5-B0E0-45C5-BEA1-A5A80321AC66}" type="parTrans" cxnId="{15138529-7A5F-41BA-B7AD-5FF2FEA6DF77}">
      <dgm:prSet/>
      <dgm:spPr/>
      <dgm:t>
        <a:bodyPr/>
        <a:lstStyle/>
        <a:p>
          <a:endParaRPr lang="en-US"/>
        </a:p>
      </dgm:t>
    </dgm:pt>
    <dgm:pt modelId="{0C8A85A7-BC31-4F78-B997-C7C5E9E21A0B}" type="sibTrans" cxnId="{15138529-7A5F-41BA-B7AD-5FF2FEA6DF77}">
      <dgm:prSet/>
      <dgm:spPr/>
      <dgm:t>
        <a:bodyPr/>
        <a:lstStyle/>
        <a:p>
          <a:endParaRPr lang="en-US"/>
        </a:p>
      </dgm:t>
    </dgm:pt>
    <dgm:pt modelId="{48F0A14C-13F7-4E31-9A62-EB1EA2E12039}">
      <dgm:prSet/>
      <dgm:spPr/>
      <dgm:t>
        <a:bodyPr/>
        <a:lstStyle/>
        <a:p>
          <a:endParaRPr lang="en-US" dirty="0"/>
        </a:p>
      </dgm:t>
    </dgm:pt>
    <dgm:pt modelId="{4E3A71AD-5324-4341-98AA-B5AC2DFD315F}" type="parTrans" cxnId="{777E8F79-5DF7-40AE-9CB5-E802EAA16072}">
      <dgm:prSet/>
      <dgm:spPr/>
      <dgm:t>
        <a:bodyPr/>
        <a:lstStyle/>
        <a:p>
          <a:endParaRPr lang="en-US"/>
        </a:p>
      </dgm:t>
    </dgm:pt>
    <dgm:pt modelId="{E8EB77C2-21F7-4B23-899B-C79CE48D8A6C}" type="sibTrans" cxnId="{777E8F79-5DF7-40AE-9CB5-E802EAA16072}">
      <dgm:prSet/>
      <dgm:spPr/>
      <dgm:t>
        <a:bodyPr/>
        <a:lstStyle/>
        <a:p>
          <a:endParaRPr lang="en-US"/>
        </a:p>
      </dgm:t>
    </dgm:pt>
    <dgm:pt modelId="{E3948766-603E-43CA-91F1-E08B000A7D59}" type="pres">
      <dgm:prSet presAssocID="{D4A1AAA2-B36D-4F73-9C22-71549A8DB74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289400-CF46-4258-81B6-D3C3E3E447F3}" type="pres">
      <dgm:prSet presAssocID="{D4A1AAA2-B36D-4F73-9C22-71549A8DB740}" presName="arrow" presStyleLbl="bgShp" presStyleIdx="0" presStyleCnt="1"/>
      <dgm:spPr/>
    </dgm:pt>
    <dgm:pt modelId="{C1307775-40BE-4B1A-B471-D73063A43376}" type="pres">
      <dgm:prSet presAssocID="{D4A1AAA2-B36D-4F73-9C22-71549A8DB740}" presName="linearProcess" presStyleCnt="0"/>
      <dgm:spPr/>
    </dgm:pt>
    <dgm:pt modelId="{1C5B696E-F507-4532-BDE0-88084F0CEF68}" type="pres">
      <dgm:prSet presAssocID="{2768B70F-1825-446A-86A9-2013B85830E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17C95-0DC6-4D42-85F3-9085C4B8F7FC}" type="pres">
      <dgm:prSet presAssocID="{5FBDAAD2-3744-4262-B98D-46EE71D2C18C}" presName="sibTrans" presStyleCnt="0"/>
      <dgm:spPr/>
    </dgm:pt>
    <dgm:pt modelId="{C3F8C8CE-9A67-4788-8246-794EA263B3A5}" type="pres">
      <dgm:prSet presAssocID="{30F28307-168F-497E-ADEF-1F7C5EF9BA9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663FD-BA34-4BD2-AE75-7138B7940683}" type="pres">
      <dgm:prSet presAssocID="{0C8A85A7-BC31-4F78-B997-C7C5E9E21A0B}" presName="sibTrans" presStyleCnt="0"/>
      <dgm:spPr/>
    </dgm:pt>
    <dgm:pt modelId="{54566A9D-944B-4AA0-886B-D7E57BCEBF41}" type="pres">
      <dgm:prSet presAssocID="{36E568FC-B4BE-4D97-803D-E8012A9326B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B68E2-2061-4094-9F09-02346D6F9CF7}" type="pres">
      <dgm:prSet presAssocID="{4144AD11-546D-4EB2-87EB-444A0E8F5DA9}" presName="sibTrans" presStyleCnt="0"/>
      <dgm:spPr/>
    </dgm:pt>
    <dgm:pt modelId="{8F9F084B-B55F-41DC-8B82-CC1FABE73811}" type="pres">
      <dgm:prSet presAssocID="{48F0A14C-13F7-4E31-9A62-EB1EA2E1203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51342D-1130-4E87-BADA-B566055329C0}" type="presOf" srcId="{D4A1AAA2-B36D-4F73-9C22-71549A8DB740}" destId="{E3948766-603E-43CA-91F1-E08B000A7D59}" srcOrd="0" destOrd="0" presId="urn:microsoft.com/office/officeart/2005/8/layout/hProcess9"/>
    <dgm:cxn modelId="{9F66F5DF-783E-4C4D-A687-8506C17964E5}" srcId="{D4A1AAA2-B36D-4F73-9C22-71549A8DB740}" destId="{36E568FC-B4BE-4D97-803D-E8012A9326B8}" srcOrd="2" destOrd="0" parTransId="{162FF96B-F1DE-4BE4-912B-CBA5282E55ED}" sibTransId="{4144AD11-546D-4EB2-87EB-444A0E8F5DA9}"/>
    <dgm:cxn modelId="{15138529-7A5F-41BA-B7AD-5FF2FEA6DF77}" srcId="{D4A1AAA2-B36D-4F73-9C22-71549A8DB740}" destId="{30F28307-168F-497E-ADEF-1F7C5EF9BA92}" srcOrd="1" destOrd="0" parTransId="{3F2B58A5-B0E0-45C5-BEA1-A5A80321AC66}" sibTransId="{0C8A85A7-BC31-4F78-B997-C7C5E9E21A0B}"/>
    <dgm:cxn modelId="{AE8D54FD-D9FC-42A4-B112-244DAF49B435}" type="presOf" srcId="{2768B70F-1825-446A-86A9-2013B85830EE}" destId="{1C5B696E-F507-4532-BDE0-88084F0CEF68}" srcOrd="0" destOrd="0" presId="urn:microsoft.com/office/officeart/2005/8/layout/hProcess9"/>
    <dgm:cxn modelId="{CB7F4C22-F844-4FF3-81E6-5F8603FDEACF}" srcId="{D4A1AAA2-B36D-4F73-9C22-71549A8DB740}" destId="{2768B70F-1825-446A-86A9-2013B85830EE}" srcOrd="0" destOrd="0" parTransId="{5A2194DE-E79B-4412-B36A-9B166E8841D9}" sibTransId="{5FBDAAD2-3744-4262-B98D-46EE71D2C18C}"/>
    <dgm:cxn modelId="{71F89986-86A9-4292-9A40-5F7B4F718C4B}" type="presOf" srcId="{48F0A14C-13F7-4E31-9A62-EB1EA2E12039}" destId="{8F9F084B-B55F-41DC-8B82-CC1FABE73811}" srcOrd="0" destOrd="0" presId="urn:microsoft.com/office/officeart/2005/8/layout/hProcess9"/>
    <dgm:cxn modelId="{6A6E2173-8C51-4F51-8735-E130C91095E9}" type="presOf" srcId="{36E568FC-B4BE-4D97-803D-E8012A9326B8}" destId="{54566A9D-944B-4AA0-886B-D7E57BCEBF41}" srcOrd="0" destOrd="0" presId="urn:microsoft.com/office/officeart/2005/8/layout/hProcess9"/>
    <dgm:cxn modelId="{777E8F79-5DF7-40AE-9CB5-E802EAA16072}" srcId="{D4A1AAA2-B36D-4F73-9C22-71549A8DB740}" destId="{48F0A14C-13F7-4E31-9A62-EB1EA2E12039}" srcOrd="3" destOrd="0" parTransId="{4E3A71AD-5324-4341-98AA-B5AC2DFD315F}" sibTransId="{E8EB77C2-21F7-4B23-899B-C79CE48D8A6C}"/>
    <dgm:cxn modelId="{CF24C7B5-5AE1-4E56-8199-B2DCF5F5F561}" type="presOf" srcId="{30F28307-168F-497E-ADEF-1F7C5EF9BA92}" destId="{C3F8C8CE-9A67-4788-8246-794EA263B3A5}" srcOrd="0" destOrd="0" presId="urn:microsoft.com/office/officeart/2005/8/layout/hProcess9"/>
    <dgm:cxn modelId="{114E2B21-9208-407D-8153-321C2DB97707}" type="presParOf" srcId="{E3948766-603E-43CA-91F1-E08B000A7D59}" destId="{CD289400-CF46-4258-81B6-D3C3E3E447F3}" srcOrd="0" destOrd="0" presId="urn:microsoft.com/office/officeart/2005/8/layout/hProcess9"/>
    <dgm:cxn modelId="{4D1514CD-F7B0-424C-81B7-48735D0229CF}" type="presParOf" srcId="{E3948766-603E-43CA-91F1-E08B000A7D59}" destId="{C1307775-40BE-4B1A-B471-D73063A43376}" srcOrd="1" destOrd="0" presId="urn:microsoft.com/office/officeart/2005/8/layout/hProcess9"/>
    <dgm:cxn modelId="{7C24ABA5-A46B-4781-A155-04B704D65A24}" type="presParOf" srcId="{C1307775-40BE-4B1A-B471-D73063A43376}" destId="{1C5B696E-F507-4532-BDE0-88084F0CEF68}" srcOrd="0" destOrd="0" presId="urn:microsoft.com/office/officeart/2005/8/layout/hProcess9"/>
    <dgm:cxn modelId="{E499882B-BDDF-4FEF-B5CA-4018054A1D65}" type="presParOf" srcId="{C1307775-40BE-4B1A-B471-D73063A43376}" destId="{B4317C95-0DC6-4D42-85F3-9085C4B8F7FC}" srcOrd="1" destOrd="0" presId="urn:microsoft.com/office/officeart/2005/8/layout/hProcess9"/>
    <dgm:cxn modelId="{9CEB591E-C08C-4A70-B3B3-BDC47A4DC9DD}" type="presParOf" srcId="{C1307775-40BE-4B1A-B471-D73063A43376}" destId="{C3F8C8CE-9A67-4788-8246-794EA263B3A5}" srcOrd="2" destOrd="0" presId="urn:microsoft.com/office/officeart/2005/8/layout/hProcess9"/>
    <dgm:cxn modelId="{909ABD91-C64C-4337-B237-28EB7F8AE1AB}" type="presParOf" srcId="{C1307775-40BE-4B1A-B471-D73063A43376}" destId="{5D0663FD-BA34-4BD2-AE75-7138B7940683}" srcOrd="3" destOrd="0" presId="urn:microsoft.com/office/officeart/2005/8/layout/hProcess9"/>
    <dgm:cxn modelId="{EAC917EE-C60A-4B8D-B9A9-6A9253D84719}" type="presParOf" srcId="{C1307775-40BE-4B1A-B471-D73063A43376}" destId="{54566A9D-944B-4AA0-886B-D7E57BCEBF41}" srcOrd="4" destOrd="0" presId="urn:microsoft.com/office/officeart/2005/8/layout/hProcess9"/>
    <dgm:cxn modelId="{CC667A23-9F28-450D-A84B-2662704D630E}" type="presParOf" srcId="{C1307775-40BE-4B1A-B471-D73063A43376}" destId="{FA4B68E2-2061-4094-9F09-02346D6F9CF7}" srcOrd="5" destOrd="0" presId="urn:microsoft.com/office/officeart/2005/8/layout/hProcess9"/>
    <dgm:cxn modelId="{4CD6C6D1-F031-4345-B962-FF41F5F64581}" type="presParOf" srcId="{C1307775-40BE-4B1A-B471-D73063A43376}" destId="{8F9F084B-B55F-41DC-8B82-CC1FABE7381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A1AAA2-B36D-4F73-9C22-71549A8DB740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68B70F-1825-446A-86A9-2013B85830EE}">
      <dgm:prSet phldrT="[Text]"/>
      <dgm:spPr/>
      <dgm:t>
        <a:bodyPr/>
        <a:lstStyle/>
        <a:p>
          <a:r>
            <a:rPr lang="en-US" dirty="0" smtClean="0"/>
            <a:t>CCR Committee Forms</a:t>
          </a:r>
          <a:endParaRPr lang="en-US" dirty="0"/>
        </a:p>
      </dgm:t>
    </dgm:pt>
    <dgm:pt modelId="{5A2194DE-E79B-4412-B36A-9B166E8841D9}" type="parTrans" cxnId="{CB7F4C22-F844-4FF3-81E6-5F8603FDEACF}">
      <dgm:prSet/>
      <dgm:spPr/>
      <dgm:t>
        <a:bodyPr/>
        <a:lstStyle/>
        <a:p>
          <a:endParaRPr lang="en-US"/>
        </a:p>
      </dgm:t>
    </dgm:pt>
    <dgm:pt modelId="{5FBDAAD2-3744-4262-B98D-46EE71D2C18C}" type="sibTrans" cxnId="{CB7F4C22-F844-4FF3-81E6-5F8603FDEACF}">
      <dgm:prSet/>
      <dgm:spPr/>
      <dgm:t>
        <a:bodyPr/>
        <a:lstStyle/>
        <a:p>
          <a:endParaRPr lang="en-US"/>
        </a:p>
      </dgm:t>
    </dgm:pt>
    <dgm:pt modelId="{36E568FC-B4BE-4D97-803D-E8012A9326B8}">
      <dgm:prSet phldrT="[Text]"/>
      <dgm:spPr/>
      <dgm:t>
        <a:bodyPr/>
        <a:lstStyle/>
        <a:p>
          <a:endParaRPr lang="en-US" dirty="0"/>
        </a:p>
      </dgm:t>
    </dgm:pt>
    <dgm:pt modelId="{162FF96B-F1DE-4BE4-912B-CBA5282E55ED}" type="parTrans" cxnId="{9F66F5DF-783E-4C4D-A687-8506C17964E5}">
      <dgm:prSet/>
      <dgm:spPr/>
      <dgm:t>
        <a:bodyPr/>
        <a:lstStyle/>
        <a:p>
          <a:endParaRPr lang="en-US"/>
        </a:p>
      </dgm:t>
    </dgm:pt>
    <dgm:pt modelId="{4144AD11-546D-4EB2-87EB-444A0E8F5DA9}" type="sibTrans" cxnId="{9F66F5DF-783E-4C4D-A687-8506C17964E5}">
      <dgm:prSet/>
      <dgm:spPr/>
      <dgm:t>
        <a:bodyPr/>
        <a:lstStyle/>
        <a:p>
          <a:endParaRPr lang="en-US"/>
        </a:p>
      </dgm:t>
    </dgm:pt>
    <dgm:pt modelId="{30F28307-168F-497E-ADEF-1F7C5EF9BA92}">
      <dgm:prSet/>
      <dgm:spPr/>
      <dgm:t>
        <a:bodyPr/>
        <a:lstStyle/>
        <a:p>
          <a:r>
            <a:rPr lang="en-US" smtClean="0"/>
            <a:t>Review Research &amp; CCR Documents</a:t>
          </a:r>
          <a:endParaRPr lang="en-US" dirty="0"/>
        </a:p>
      </dgm:t>
    </dgm:pt>
    <dgm:pt modelId="{3F2B58A5-B0E0-45C5-BEA1-A5A80321AC66}" type="parTrans" cxnId="{15138529-7A5F-41BA-B7AD-5FF2FEA6DF77}">
      <dgm:prSet/>
      <dgm:spPr/>
      <dgm:t>
        <a:bodyPr/>
        <a:lstStyle/>
        <a:p>
          <a:endParaRPr lang="en-US"/>
        </a:p>
      </dgm:t>
    </dgm:pt>
    <dgm:pt modelId="{0C8A85A7-BC31-4F78-B997-C7C5E9E21A0B}" type="sibTrans" cxnId="{15138529-7A5F-41BA-B7AD-5FF2FEA6DF77}">
      <dgm:prSet/>
      <dgm:spPr/>
      <dgm:t>
        <a:bodyPr/>
        <a:lstStyle/>
        <a:p>
          <a:endParaRPr lang="en-US"/>
        </a:p>
      </dgm:t>
    </dgm:pt>
    <dgm:pt modelId="{48F0A14C-13F7-4E31-9A62-EB1EA2E12039}">
      <dgm:prSet/>
      <dgm:spPr/>
      <dgm:t>
        <a:bodyPr/>
        <a:lstStyle/>
        <a:p>
          <a:endParaRPr lang="en-US" dirty="0"/>
        </a:p>
      </dgm:t>
    </dgm:pt>
    <dgm:pt modelId="{4E3A71AD-5324-4341-98AA-B5AC2DFD315F}" type="parTrans" cxnId="{777E8F79-5DF7-40AE-9CB5-E802EAA16072}">
      <dgm:prSet/>
      <dgm:spPr/>
      <dgm:t>
        <a:bodyPr/>
        <a:lstStyle/>
        <a:p>
          <a:endParaRPr lang="en-US"/>
        </a:p>
      </dgm:t>
    </dgm:pt>
    <dgm:pt modelId="{E8EB77C2-21F7-4B23-899B-C79CE48D8A6C}" type="sibTrans" cxnId="{777E8F79-5DF7-40AE-9CB5-E802EAA16072}">
      <dgm:prSet/>
      <dgm:spPr/>
      <dgm:t>
        <a:bodyPr/>
        <a:lstStyle/>
        <a:p>
          <a:endParaRPr lang="en-US"/>
        </a:p>
      </dgm:t>
    </dgm:pt>
    <dgm:pt modelId="{E3948766-603E-43CA-91F1-E08B000A7D59}" type="pres">
      <dgm:prSet presAssocID="{D4A1AAA2-B36D-4F73-9C22-71549A8DB74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289400-CF46-4258-81B6-D3C3E3E447F3}" type="pres">
      <dgm:prSet presAssocID="{D4A1AAA2-B36D-4F73-9C22-71549A8DB740}" presName="arrow" presStyleLbl="bgShp" presStyleIdx="0" presStyleCnt="1"/>
      <dgm:spPr/>
    </dgm:pt>
    <dgm:pt modelId="{C1307775-40BE-4B1A-B471-D73063A43376}" type="pres">
      <dgm:prSet presAssocID="{D4A1AAA2-B36D-4F73-9C22-71549A8DB740}" presName="linearProcess" presStyleCnt="0"/>
      <dgm:spPr/>
    </dgm:pt>
    <dgm:pt modelId="{1C5B696E-F507-4532-BDE0-88084F0CEF68}" type="pres">
      <dgm:prSet presAssocID="{2768B70F-1825-446A-86A9-2013B85830E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17C95-0DC6-4D42-85F3-9085C4B8F7FC}" type="pres">
      <dgm:prSet presAssocID="{5FBDAAD2-3744-4262-B98D-46EE71D2C18C}" presName="sibTrans" presStyleCnt="0"/>
      <dgm:spPr/>
    </dgm:pt>
    <dgm:pt modelId="{C3F8C8CE-9A67-4788-8246-794EA263B3A5}" type="pres">
      <dgm:prSet presAssocID="{30F28307-168F-497E-ADEF-1F7C5EF9BA9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663FD-BA34-4BD2-AE75-7138B7940683}" type="pres">
      <dgm:prSet presAssocID="{0C8A85A7-BC31-4F78-B997-C7C5E9E21A0B}" presName="sibTrans" presStyleCnt="0"/>
      <dgm:spPr/>
    </dgm:pt>
    <dgm:pt modelId="{54566A9D-944B-4AA0-886B-D7E57BCEBF41}" type="pres">
      <dgm:prSet presAssocID="{36E568FC-B4BE-4D97-803D-E8012A9326B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B68E2-2061-4094-9F09-02346D6F9CF7}" type="pres">
      <dgm:prSet presAssocID="{4144AD11-546D-4EB2-87EB-444A0E8F5DA9}" presName="sibTrans" presStyleCnt="0"/>
      <dgm:spPr/>
    </dgm:pt>
    <dgm:pt modelId="{8F9F084B-B55F-41DC-8B82-CC1FABE73811}" type="pres">
      <dgm:prSet presAssocID="{48F0A14C-13F7-4E31-9A62-EB1EA2E1203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138529-7A5F-41BA-B7AD-5FF2FEA6DF77}" srcId="{D4A1AAA2-B36D-4F73-9C22-71549A8DB740}" destId="{30F28307-168F-497E-ADEF-1F7C5EF9BA92}" srcOrd="1" destOrd="0" parTransId="{3F2B58A5-B0E0-45C5-BEA1-A5A80321AC66}" sibTransId="{0C8A85A7-BC31-4F78-B997-C7C5E9E21A0B}"/>
    <dgm:cxn modelId="{9F66F5DF-783E-4C4D-A687-8506C17964E5}" srcId="{D4A1AAA2-B36D-4F73-9C22-71549A8DB740}" destId="{36E568FC-B4BE-4D97-803D-E8012A9326B8}" srcOrd="2" destOrd="0" parTransId="{162FF96B-F1DE-4BE4-912B-CBA5282E55ED}" sibTransId="{4144AD11-546D-4EB2-87EB-444A0E8F5DA9}"/>
    <dgm:cxn modelId="{53F939E7-5CF9-4819-881B-49CD80C644C8}" type="presOf" srcId="{2768B70F-1825-446A-86A9-2013B85830EE}" destId="{1C5B696E-F507-4532-BDE0-88084F0CEF68}" srcOrd="0" destOrd="0" presId="urn:microsoft.com/office/officeart/2005/8/layout/hProcess9"/>
    <dgm:cxn modelId="{CB7F4C22-F844-4FF3-81E6-5F8603FDEACF}" srcId="{D4A1AAA2-B36D-4F73-9C22-71549A8DB740}" destId="{2768B70F-1825-446A-86A9-2013B85830EE}" srcOrd="0" destOrd="0" parTransId="{5A2194DE-E79B-4412-B36A-9B166E8841D9}" sibTransId="{5FBDAAD2-3744-4262-B98D-46EE71D2C18C}"/>
    <dgm:cxn modelId="{0B01A6DB-3B9E-4DC4-86E0-AE832E8AF40E}" type="presOf" srcId="{30F28307-168F-497E-ADEF-1F7C5EF9BA92}" destId="{C3F8C8CE-9A67-4788-8246-794EA263B3A5}" srcOrd="0" destOrd="0" presId="urn:microsoft.com/office/officeart/2005/8/layout/hProcess9"/>
    <dgm:cxn modelId="{3B685CF3-55E9-4639-A741-729CA626DC84}" type="presOf" srcId="{D4A1AAA2-B36D-4F73-9C22-71549A8DB740}" destId="{E3948766-603E-43CA-91F1-E08B000A7D59}" srcOrd="0" destOrd="0" presId="urn:microsoft.com/office/officeart/2005/8/layout/hProcess9"/>
    <dgm:cxn modelId="{D496E140-D821-4DDF-BE31-E4B9E3046178}" type="presOf" srcId="{48F0A14C-13F7-4E31-9A62-EB1EA2E12039}" destId="{8F9F084B-B55F-41DC-8B82-CC1FABE73811}" srcOrd="0" destOrd="0" presId="urn:microsoft.com/office/officeart/2005/8/layout/hProcess9"/>
    <dgm:cxn modelId="{67423239-28D6-4CB3-B593-9BC49AA1ED6F}" type="presOf" srcId="{36E568FC-B4BE-4D97-803D-E8012A9326B8}" destId="{54566A9D-944B-4AA0-886B-D7E57BCEBF41}" srcOrd="0" destOrd="0" presId="urn:microsoft.com/office/officeart/2005/8/layout/hProcess9"/>
    <dgm:cxn modelId="{777E8F79-5DF7-40AE-9CB5-E802EAA16072}" srcId="{D4A1AAA2-B36D-4F73-9C22-71549A8DB740}" destId="{48F0A14C-13F7-4E31-9A62-EB1EA2E12039}" srcOrd="3" destOrd="0" parTransId="{4E3A71AD-5324-4341-98AA-B5AC2DFD315F}" sibTransId="{E8EB77C2-21F7-4B23-899B-C79CE48D8A6C}"/>
    <dgm:cxn modelId="{0C3E834F-AAED-4ED7-826C-07381DDCDA96}" type="presParOf" srcId="{E3948766-603E-43CA-91F1-E08B000A7D59}" destId="{CD289400-CF46-4258-81B6-D3C3E3E447F3}" srcOrd="0" destOrd="0" presId="urn:microsoft.com/office/officeart/2005/8/layout/hProcess9"/>
    <dgm:cxn modelId="{6EFD15D3-9EE5-4104-B4B0-1DFD21245369}" type="presParOf" srcId="{E3948766-603E-43CA-91F1-E08B000A7D59}" destId="{C1307775-40BE-4B1A-B471-D73063A43376}" srcOrd="1" destOrd="0" presId="urn:microsoft.com/office/officeart/2005/8/layout/hProcess9"/>
    <dgm:cxn modelId="{9C86CE94-6482-46D6-A4A6-EF3DBE06D396}" type="presParOf" srcId="{C1307775-40BE-4B1A-B471-D73063A43376}" destId="{1C5B696E-F507-4532-BDE0-88084F0CEF68}" srcOrd="0" destOrd="0" presId="urn:microsoft.com/office/officeart/2005/8/layout/hProcess9"/>
    <dgm:cxn modelId="{66361B63-30E2-4DAF-88FE-20D7770CADB9}" type="presParOf" srcId="{C1307775-40BE-4B1A-B471-D73063A43376}" destId="{B4317C95-0DC6-4D42-85F3-9085C4B8F7FC}" srcOrd="1" destOrd="0" presId="urn:microsoft.com/office/officeart/2005/8/layout/hProcess9"/>
    <dgm:cxn modelId="{18F08E1A-D844-47B2-9E3A-A7F25F4CD0EC}" type="presParOf" srcId="{C1307775-40BE-4B1A-B471-D73063A43376}" destId="{C3F8C8CE-9A67-4788-8246-794EA263B3A5}" srcOrd="2" destOrd="0" presId="urn:microsoft.com/office/officeart/2005/8/layout/hProcess9"/>
    <dgm:cxn modelId="{6C981452-A6B7-45F6-826F-36526DB3DBAD}" type="presParOf" srcId="{C1307775-40BE-4B1A-B471-D73063A43376}" destId="{5D0663FD-BA34-4BD2-AE75-7138B7940683}" srcOrd="3" destOrd="0" presId="urn:microsoft.com/office/officeart/2005/8/layout/hProcess9"/>
    <dgm:cxn modelId="{A0E769F1-B8B0-49C4-A83A-0B69DB034480}" type="presParOf" srcId="{C1307775-40BE-4B1A-B471-D73063A43376}" destId="{54566A9D-944B-4AA0-886B-D7E57BCEBF41}" srcOrd="4" destOrd="0" presId="urn:microsoft.com/office/officeart/2005/8/layout/hProcess9"/>
    <dgm:cxn modelId="{4647789D-E8B7-4495-93FF-69200CC76919}" type="presParOf" srcId="{C1307775-40BE-4B1A-B471-D73063A43376}" destId="{FA4B68E2-2061-4094-9F09-02346D6F9CF7}" srcOrd="5" destOrd="0" presId="urn:microsoft.com/office/officeart/2005/8/layout/hProcess9"/>
    <dgm:cxn modelId="{7C953B0E-CD53-4349-A033-9F8DB2417E7D}" type="presParOf" srcId="{C1307775-40BE-4B1A-B471-D73063A43376}" destId="{8F9F084B-B55F-41DC-8B82-CC1FABE7381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A1AAA2-B36D-4F73-9C22-71549A8DB740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68B70F-1825-446A-86A9-2013B85830EE}">
      <dgm:prSet phldrT="[Text]"/>
      <dgm:spPr/>
      <dgm:t>
        <a:bodyPr/>
        <a:lstStyle/>
        <a:p>
          <a:r>
            <a:rPr lang="en-US" dirty="0" smtClean="0"/>
            <a:t>CCR Committee Forms</a:t>
          </a:r>
          <a:endParaRPr lang="en-US" dirty="0"/>
        </a:p>
      </dgm:t>
    </dgm:pt>
    <dgm:pt modelId="{5A2194DE-E79B-4412-B36A-9B166E8841D9}" type="parTrans" cxnId="{CB7F4C22-F844-4FF3-81E6-5F8603FDEACF}">
      <dgm:prSet/>
      <dgm:spPr/>
      <dgm:t>
        <a:bodyPr/>
        <a:lstStyle/>
        <a:p>
          <a:endParaRPr lang="en-US"/>
        </a:p>
      </dgm:t>
    </dgm:pt>
    <dgm:pt modelId="{5FBDAAD2-3744-4262-B98D-46EE71D2C18C}" type="sibTrans" cxnId="{CB7F4C22-F844-4FF3-81E6-5F8603FDEACF}">
      <dgm:prSet/>
      <dgm:spPr/>
      <dgm:t>
        <a:bodyPr/>
        <a:lstStyle/>
        <a:p>
          <a:endParaRPr lang="en-US"/>
        </a:p>
      </dgm:t>
    </dgm:pt>
    <dgm:pt modelId="{36E568FC-B4BE-4D97-803D-E8012A9326B8}">
      <dgm:prSet phldrT="[Text]"/>
      <dgm:spPr/>
      <dgm:t>
        <a:bodyPr/>
        <a:lstStyle/>
        <a:p>
          <a:r>
            <a:rPr lang="en-US" dirty="0" smtClean="0"/>
            <a:t>Crosswalk, Organize &amp; Refine</a:t>
          </a:r>
          <a:endParaRPr lang="en-US" dirty="0"/>
        </a:p>
      </dgm:t>
    </dgm:pt>
    <dgm:pt modelId="{162FF96B-F1DE-4BE4-912B-CBA5282E55ED}" type="parTrans" cxnId="{9F66F5DF-783E-4C4D-A687-8506C17964E5}">
      <dgm:prSet/>
      <dgm:spPr/>
      <dgm:t>
        <a:bodyPr/>
        <a:lstStyle/>
        <a:p>
          <a:endParaRPr lang="en-US"/>
        </a:p>
      </dgm:t>
    </dgm:pt>
    <dgm:pt modelId="{4144AD11-546D-4EB2-87EB-444A0E8F5DA9}" type="sibTrans" cxnId="{9F66F5DF-783E-4C4D-A687-8506C17964E5}">
      <dgm:prSet/>
      <dgm:spPr/>
      <dgm:t>
        <a:bodyPr/>
        <a:lstStyle/>
        <a:p>
          <a:endParaRPr lang="en-US"/>
        </a:p>
      </dgm:t>
    </dgm:pt>
    <dgm:pt modelId="{30F28307-168F-497E-ADEF-1F7C5EF9BA92}">
      <dgm:prSet/>
      <dgm:spPr/>
      <dgm:t>
        <a:bodyPr/>
        <a:lstStyle/>
        <a:p>
          <a:r>
            <a:rPr lang="en-US" smtClean="0"/>
            <a:t>Review Research &amp; CCR Documents</a:t>
          </a:r>
          <a:endParaRPr lang="en-US" dirty="0"/>
        </a:p>
      </dgm:t>
    </dgm:pt>
    <dgm:pt modelId="{3F2B58A5-B0E0-45C5-BEA1-A5A80321AC66}" type="parTrans" cxnId="{15138529-7A5F-41BA-B7AD-5FF2FEA6DF77}">
      <dgm:prSet/>
      <dgm:spPr/>
      <dgm:t>
        <a:bodyPr/>
        <a:lstStyle/>
        <a:p>
          <a:endParaRPr lang="en-US"/>
        </a:p>
      </dgm:t>
    </dgm:pt>
    <dgm:pt modelId="{0C8A85A7-BC31-4F78-B997-C7C5E9E21A0B}" type="sibTrans" cxnId="{15138529-7A5F-41BA-B7AD-5FF2FEA6DF77}">
      <dgm:prSet/>
      <dgm:spPr/>
      <dgm:t>
        <a:bodyPr/>
        <a:lstStyle/>
        <a:p>
          <a:endParaRPr lang="en-US"/>
        </a:p>
      </dgm:t>
    </dgm:pt>
    <dgm:pt modelId="{48F0A14C-13F7-4E31-9A62-EB1EA2E12039}">
      <dgm:prSet/>
      <dgm:spPr/>
      <dgm:t>
        <a:bodyPr/>
        <a:lstStyle/>
        <a:p>
          <a:endParaRPr lang="en-US" dirty="0"/>
        </a:p>
      </dgm:t>
    </dgm:pt>
    <dgm:pt modelId="{4E3A71AD-5324-4341-98AA-B5AC2DFD315F}" type="parTrans" cxnId="{777E8F79-5DF7-40AE-9CB5-E802EAA16072}">
      <dgm:prSet/>
      <dgm:spPr/>
      <dgm:t>
        <a:bodyPr/>
        <a:lstStyle/>
        <a:p>
          <a:endParaRPr lang="en-US"/>
        </a:p>
      </dgm:t>
    </dgm:pt>
    <dgm:pt modelId="{E8EB77C2-21F7-4B23-899B-C79CE48D8A6C}" type="sibTrans" cxnId="{777E8F79-5DF7-40AE-9CB5-E802EAA16072}">
      <dgm:prSet/>
      <dgm:spPr/>
      <dgm:t>
        <a:bodyPr/>
        <a:lstStyle/>
        <a:p>
          <a:endParaRPr lang="en-US"/>
        </a:p>
      </dgm:t>
    </dgm:pt>
    <dgm:pt modelId="{E3948766-603E-43CA-91F1-E08B000A7D59}" type="pres">
      <dgm:prSet presAssocID="{D4A1AAA2-B36D-4F73-9C22-71549A8DB74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289400-CF46-4258-81B6-D3C3E3E447F3}" type="pres">
      <dgm:prSet presAssocID="{D4A1AAA2-B36D-4F73-9C22-71549A8DB740}" presName="arrow" presStyleLbl="bgShp" presStyleIdx="0" presStyleCnt="1"/>
      <dgm:spPr/>
    </dgm:pt>
    <dgm:pt modelId="{C1307775-40BE-4B1A-B471-D73063A43376}" type="pres">
      <dgm:prSet presAssocID="{D4A1AAA2-B36D-4F73-9C22-71549A8DB740}" presName="linearProcess" presStyleCnt="0"/>
      <dgm:spPr/>
    </dgm:pt>
    <dgm:pt modelId="{1C5B696E-F507-4532-BDE0-88084F0CEF68}" type="pres">
      <dgm:prSet presAssocID="{2768B70F-1825-446A-86A9-2013B85830E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17C95-0DC6-4D42-85F3-9085C4B8F7FC}" type="pres">
      <dgm:prSet presAssocID="{5FBDAAD2-3744-4262-B98D-46EE71D2C18C}" presName="sibTrans" presStyleCnt="0"/>
      <dgm:spPr/>
    </dgm:pt>
    <dgm:pt modelId="{C3F8C8CE-9A67-4788-8246-794EA263B3A5}" type="pres">
      <dgm:prSet presAssocID="{30F28307-168F-497E-ADEF-1F7C5EF9BA9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663FD-BA34-4BD2-AE75-7138B7940683}" type="pres">
      <dgm:prSet presAssocID="{0C8A85A7-BC31-4F78-B997-C7C5E9E21A0B}" presName="sibTrans" presStyleCnt="0"/>
      <dgm:spPr/>
    </dgm:pt>
    <dgm:pt modelId="{54566A9D-944B-4AA0-886B-D7E57BCEBF41}" type="pres">
      <dgm:prSet presAssocID="{36E568FC-B4BE-4D97-803D-E8012A9326B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B68E2-2061-4094-9F09-02346D6F9CF7}" type="pres">
      <dgm:prSet presAssocID="{4144AD11-546D-4EB2-87EB-444A0E8F5DA9}" presName="sibTrans" presStyleCnt="0"/>
      <dgm:spPr/>
    </dgm:pt>
    <dgm:pt modelId="{8F9F084B-B55F-41DC-8B82-CC1FABE73811}" type="pres">
      <dgm:prSet presAssocID="{48F0A14C-13F7-4E31-9A62-EB1EA2E1203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9987DF-928E-4EE8-A7C5-23F16437E66E}" type="presOf" srcId="{D4A1AAA2-B36D-4F73-9C22-71549A8DB740}" destId="{E3948766-603E-43CA-91F1-E08B000A7D59}" srcOrd="0" destOrd="0" presId="urn:microsoft.com/office/officeart/2005/8/layout/hProcess9"/>
    <dgm:cxn modelId="{39C30A39-441B-4B16-AE93-82DDBDD199CC}" type="presOf" srcId="{36E568FC-B4BE-4D97-803D-E8012A9326B8}" destId="{54566A9D-944B-4AA0-886B-D7E57BCEBF41}" srcOrd="0" destOrd="0" presId="urn:microsoft.com/office/officeart/2005/8/layout/hProcess9"/>
    <dgm:cxn modelId="{15138529-7A5F-41BA-B7AD-5FF2FEA6DF77}" srcId="{D4A1AAA2-B36D-4F73-9C22-71549A8DB740}" destId="{30F28307-168F-497E-ADEF-1F7C5EF9BA92}" srcOrd="1" destOrd="0" parTransId="{3F2B58A5-B0E0-45C5-BEA1-A5A80321AC66}" sibTransId="{0C8A85A7-BC31-4F78-B997-C7C5E9E21A0B}"/>
    <dgm:cxn modelId="{9F66F5DF-783E-4C4D-A687-8506C17964E5}" srcId="{D4A1AAA2-B36D-4F73-9C22-71549A8DB740}" destId="{36E568FC-B4BE-4D97-803D-E8012A9326B8}" srcOrd="2" destOrd="0" parTransId="{162FF96B-F1DE-4BE4-912B-CBA5282E55ED}" sibTransId="{4144AD11-546D-4EB2-87EB-444A0E8F5DA9}"/>
    <dgm:cxn modelId="{23B5F1B8-754E-4EF2-96C1-A6B82A3447E7}" type="presOf" srcId="{48F0A14C-13F7-4E31-9A62-EB1EA2E12039}" destId="{8F9F084B-B55F-41DC-8B82-CC1FABE73811}" srcOrd="0" destOrd="0" presId="urn:microsoft.com/office/officeart/2005/8/layout/hProcess9"/>
    <dgm:cxn modelId="{CB7F4C22-F844-4FF3-81E6-5F8603FDEACF}" srcId="{D4A1AAA2-B36D-4F73-9C22-71549A8DB740}" destId="{2768B70F-1825-446A-86A9-2013B85830EE}" srcOrd="0" destOrd="0" parTransId="{5A2194DE-E79B-4412-B36A-9B166E8841D9}" sibTransId="{5FBDAAD2-3744-4262-B98D-46EE71D2C18C}"/>
    <dgm:cxn modelId="{CA612D38-3072-4EC0-BC40-CEB70D988819}" type="presOf" srcId="{30F28307-168F-497E-ADEF-1F7C5EF9BA92}" destId="{C3F8C8CE-9A67-4788-8246-794EA263B3A5}" srcOrd="0" destOrd="0" presId="urn:microsoft.com/office/officeart/2005/8/layout/hProcess9"/>
    <dgm:cxn modelId="{141E81E3-B6FC-490D-94CA-1BEE4445E721}" type="presOf" srcId="{2768B70F-1825-446A-86A9-2013B85830EE}" destId="{1C5B696E-F507-4532-BDE0-88084F0CEF68}" srcOrd="0" destOrd="0" presId="urn:microsoft.com/office/officeart/2005/8/layout/hProcess9"/>
    <dgm:cxn modelId="{777E8F79-5DF7-40AE-9CB5-E802EAA16072}" srcId="{D4A1AAA2-B36D-4F73-9C22-71549A8DB740}" destId="{48F0A14C-13F7-4E31-9A62-EB1EA2E12039}" srcOrd="3" destOrd="0" parTransId="{4E3A71AD-5324-4341-98AA-B5AC2DFD315F}" sibTransId="{E8EB77C2-21F7-4B23-899B-C79CE48D8A6C}"/>
    <dgm:cxn modelId="{7C0483B2-EED8-4DCF-88EE-003C16349856}" type="presParOf" srcId="{E3948766-603E-43CA-91F1-E08B000A7D59}" destId="{CD289400-CF46-4258-81B6-D3C3E3E447F3}" srcOrd="0" destOrd="0" presId="urn:microsoft.com/office/officeart/2005/8/layout/hProcess9"/>
    <dgm:cxn modelId="{D427FDF4-6F56-4BEB-B8D7-76A286E6079E}" type="presParOf" srcId="{E3948766-603E-43CA-91F1-E08B000A7D59}" destId="{C1307775-40BE-4B1A-B471-D73063A43376}" srcOrd="1" destOrd="0" presId="urn:microsoft.com/office/officeart/2005/8/layout/hProcess9"/>
    <dgm:cxn modelId="{A9055CF4-6485-40F3-ACBB-AF51FCFBE204}" type="presParOf" srcId="{C1307775-40BE-4B1A-B471-D73063A43376}" destId="{1C5B696E-F507-4532-BDE0-88084F0CEF68}" srcOrd="0" destOrd="0" presId="urn:microsoft.com/office/officeart/2005/8/layout/hProcess9"/>
    <dgm:cxn modelId="{A3B43FA0-81F7-42AA-A1FF-E74934BFCA69}" type="presParOf" srcId="{C1307775-40BE-4B1A-B471-D73063A43376}" destId="{B4317C95-0DC6-4D42-85F3-9085C4B8F7FC}" srcOrd="1" destOrd="0" presId="urn:microsoft.com/office/officeart/2005/8/layout/hProcess9"/>
    <dgm:cxn modelId="{A71CFDFE-87A2-4846-AE34-62DE97639C74}" type="presParOf" srcId="{C1307775-40BE-4B1A-B471-D73063A43376}" destId="{C3F8C8CE-9A67-4788-8246-794EA263B3A5}" srcOrd="2" destOrd="0" presId="urn:microsoft.com/office/officeart/2005/8/layout/hProcess9"/>
    <dgm:cxn modelId="{5D7E6A6D-DF32-4228-BBF8-347DE359FAA8}" type="presParOf" srcId="{C1307775-40BE-4B1A-B471-D73063A43376}" destId="{5D0663FD-BA34-4BD2-AE75-7138B7940683}" srcOrd="3" destOrd="0" presId="urn:microsoft.com/office/officeart/2005/8/layout/hProcess9"/>
    <dgm:cxn modelId="{9E875B9A-94EF-4438-834A-4B4A71BB179C}" type="presParOf" srcId="{C1307775-40BE-4B1A-B471-D73063A43376}" destId="{54566A9D-944B-4AA0-886B-D7E57BCEBF41}" srcOrd="4" destOrd="0" presId="urn:microsoft.com/office/officeart/2005/8/layout/hProcess9"/>
    <dgm:cxn modelId="{9F6F62D1-6D4A-4BCB-8CE0-65AE0C2E954F}" type="presParOf" srcId="{C1307775-40BE-4B1A-B471-D73063A43376}" destId="{FA4B68E2-2061-4094-9F09-02346D6F9CF7}" srcOrd="5" destOrd="0" presId="urn:microsoft.com/office/officeart/2005/8/layout/hProcess9"/>
    <dgm:cxn modelId="{2B898BBB-2D91-4540-8910-ABCD8BD60C21}" type="presParOf" srcId="{C1307775-40BE-4B1A-B471-D73063A43376}" destId="{8F9F084B-B55F-41DC-8B82-CC1FABE7381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A1AAA2-B36D-4F73-9C22-71549A8DB740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68B70F-1825-446A-86A9-2013B85830EE}">
      <dgm:prSet phldrT="[Text]"/>
      <dgm:spPr/>
      <dgm:t>
        <a:bodyPr/>
        <a:lstStyle/>
        <a:p>
          <a:r>
            <a:rPr lang="en-US" dirty="0" smtClean="0"/>
            <a:t>CCR Committee Forms</a:t>
          </a:r>
          <a:endParaRPr lang="en-US" dirty="0"/>
        </a:p>
      </dgm:t>
    </dgm:pt>
    <dgm:pt modelId="{5A2194DE-E79B-4412-B36A-9B166E8841D9}" type="parTrans" cxnId="{CB7F4C22-F844-4FF3-81E6-5F8603FDEACF}">
      <dgm:prSet/>
      <dgm:spPr/>
      <dgm:t>
        <a:bodyPr/>
        <a:lstStyle/>
        <a:p>
          <a:endParaRPr lang="en-US"/>
        </a:p>
      </dgm:t>
    </dgm:pt>
    <dgm:pt modelId="{5FBDAAD2-3744-4262-B98D-46EE71D2C18C}" type="sibTrans" cxnId="{CB7F4C22-F844-4FF3-81E6-5F8603FDEACF}">
      <dgm:prSet/>
      <dgm:spPr/>
      <dgm:t>
        <a:bodyPr/>
        <a:lstStyle/>
        <a:p>
          <a:endParaRPr lang="en-US"/>
        </a:p>
      </dgm:t>
    </dgm:pt>
    <dgm:pt modelId="{36E568FC-B4BE-4D97-803D-E8012A9326B8}">
      <dgm:prSet phldrT="[Text]"/>
      <dgm:spPr/>
      <dgm:t>
        <a:bodyPr/>
        <a:lstStyle/>
        <a:p>
          <a:r>
            <a:rPr lang="en-US" dirty="0" smtClean="0"/>
            <a:t>Crosswalk, Organize &amp; Refine</a:t>
          </a:r>
          <a:endParaRPr lang="en-US" dirty="0"/>
        </a:p>
      </dgm:t>
    </dgm:pt>
    <dgm:pt modelId="{162FF96B-F1DE-4BE4-912B-CBA5282E55ED}" type="parTrans" cxnId="{9F66F5DF-783E-4C4D-A687-8506C17964E5}">
      <dgm:prSet/>
      <dgm:spPr/>
      <dgm:t>
        <a:bodyPr/>
        <a:lstStyle/>
        <a:p>
          <a:endParaRPr lang="en-US"/>
        </a:p>
      </dgm:t>
    </dgm:pt>
    <dgm:pt modelId="{4144AD11-546D-4EB2-87EB-444A0E8F5DA9}" type="sibTrans" cxnId="{9F66F5DF-783E-4C4D-A687-8506C17964E5}">
      <dgm:prSet/>
      <dgm:spPr/>
      <dgm:t>
        <a:bodyPr/>
        <a:lstStyle/>
        <a:p>
          <a:endParaRPr lang="en-US"/>
        </a:p>
      </dgm:t>
    </dgm:pt>
    <dgm:pt modelId="{30F28307-168F-497E-ADEF-1F7C5EF9BA92}">
      <dgm:prSet/>
      <dgm:spPr/>
      <dgm:t>
        <a:bodyPr/>
        <a:lstStyle/>
        <a:p>
          <a:r>
            <a:rPr lang="en-US" smtClean="0"/>
            <a:t>Review Research &amp; CCR Documents</a:t>
          </a:r>
          <a:endParaRPr lang="en-US" dirty="0"/>
        </a:p>
      </dgm:t>
    </dgm:pt>
    <dgm:pt modelId="{3F2B58A5-B0E0-45C5-BEA1-A5A80321AC66}" type="parTrans" cxnId="{15138529-7A5F-41BA-B7AD-5FF2FEA6DF77}">
      <dgm:prSet/>
      <dgm:spPr/>
      <dgm:t>
        <a:bodyPr/>
        <a:lstStyle/>
        <a:p>
          <a:endParaRPr lang="en-US"/>
        </a:p>
      </dgm:t>
    </dgm:pt>
    <dgm:pt modelId="{0C8A85A7-BC31-4F78-B997-C7C5E9E21A0B}" type="sibTrans" cxnId="{15138529-7A5F-41BA-B7AD-5FF2FEA6DF77}">
      <dgm:prSet/>
      <dgm:spPr/>
      <dgm:t>
        <a:bodyPr/>
        <a:lstStyle/>
        <a:p>
          <a:endParaRPr lang="en-US"/>
        </a:p>
      </dgm:t>
    </dgm:pt>
    <dgm:pt modelId="{48F0A14C-13F7-4E31-9A62-EB1EA2E12039}">
      <dgm:prSet/>
      <dgm:spPr/>
      <dgm:t>
        <a:bodyPr/>
        <a:lstStyle/>
        <a:p>
          <a:r>
            <a:rPr lang="en-US" dirty="0" smtClean="0"/>
            <a:t>Public Comment &amp; Finalize</a:t>
          </a:r>
          <a:endParaRPr lang="en-US" dirty="0"/>
        </a:p>
      </dgm:t>
    </dgm:pt>
    <dgm:pt modelId="{4E3A71AD-5324-4341-98AA-B5AC2DFD315F}" type="parTrans" cxnId="{777E8F79-5DF7-40AE-9CB5-E802EAA16072}">
      <dgm:prSet/>
      <dgm:spPr/>
      <dgm:t>
        <a:bodyPr/>
        <a:lstStyle/>
        <a:p>
          <a:endParaRPr lang="en-US"/>
        </a:p>
      </dgm:t>
    </dgm:pt>
    <dgm:pt modelId="{E8EB77C2-21F7-4B23-899B-C79CE48D8A6C}" type="sibTrans" cxnId="{777E8F79-5DF7-40AE-9CB5-E802EAA16072}">
      <dgm:prSet/>
      <dgm:spPr/>
      <dgm:t>
        <a:bodyPr/>
        <a:lstStyle/>
        <a:p>
          <a:endParaRPr lang="en-US"/>
        </a:p>
      </dgm:t>
    </dgm:pt>
    <dgm:pt modelId="{E3948766-603E-43CA-91F1-E08B000A7D59}" type="pres">
      <dgm:prSet presAssocID="{D4A1AAA2-B36D-4F73-9C22-71549A8DB74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289400-CF46-4258-81B6-D3C3E3E447F3}" type="pres">
      <dgm:prSet presAssocID="{D4A1AAA2-B36D-4F73-9C22-71549A8DB740}" presName="arrow" presStyleLbl="bgShp" presStyleIdx="0" presStyleCnt="1"/>
      <dgm:spPr/>
    </dgm:pt>
    <dgm:pt modelId="{C1307775-40BE-4B1A-B471-D73063A43376}" type="pres">
      <dgm:prSet presAssocID="{D4A1AAA2-B36D-4F73-9C22-71549A8DB740}" presName="linearProcess" presStyleCnt="0"/>
      <dgm:spPr/>
    </dgm:pt>
    <dgm:pt modelId="{1C5B696E-F507-4532-BDE0-88084F0CEF68}" type="pres">
      <dgm:prSet presAssocID="{2768B70F-1825-446A-86A9-2013B85830E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17C95-0DC6-4D42-85F3-9085C4B8F7FC}" type="pres">
      <dgm:prSet presAssocID="{5FBDAAD2-3744-4262-B98D-46EE71D2C18C}" presName="sibTrans" presStyleCnt="0"/>
      <dgm:spPr/>
    </dgm:pt>
    <dgm:pt modelId="{C3F8C8CE-9A67-4788-8246-794EA263B3A5}" type="pres">
      <dgm:prSet presAssocID="{30F28307-168F-497E-ADEF-1F7C5EF9BA9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663FD-BA34-4BD2-AE75-7138B7940683}" type="pres">
      <dgm:prSet presAssocID="{0C8A85A7-BC31-4F78-B997-C7C5E9E21A0B}" presName="sibTrans" presStyleCnt="0"/>
      <dgm:spPr/>
    </dgm:pt>
    <dgm:pt modelId="{54566A9D-944B-4AA0-886B-D7E57BCEBF41}" type="pres">
      <dgm:prSet presAssocID="{36E568FC-B4BE-4D97-803D-E8012A9326B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B68E2-2061-4094-9F09-02346D6F9CF7}" type="pres">
      <dgm:prSet presAssocID="{4144AD11-546D-4EB2-87EB-444A0E8F5DA9}" presName="sibTrans" presStyleCnt="0"/>
      <dgm:spPr/>
    </dgm:pt>
    <dgm:pt modelId="{8F9F084B-B55F-41DC-8B82-CC1FABE73811}" type="pres">
      <dgm:prSet presAssocID="{48F0A14C-13F7-4E31-9A62-EB1EA2E1203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138529-7A5F-41BA-B7AD-5FF2FEA6DF77}" srcId="{D4A1AAA2-B36D-4F73-9C22-71549A8DB740}" destId="{30F28307-168F-497E-ADEF-1F7C5EF9BA92}" srcOrd="1" destOrd="0" parTransId="{3F2B58A5-B0E0-45C5-BEA1-A5A80321AC66}" sibTransId="{0C8A85A7-BC31-4F78-B997-C7C5E9E21A0B}"/>
    <dgm:cxn modelId="{9F66F5DF-783E-4C4D-A687-8506C17964E5}" srcId="{D4A1AAA2-B36D-4F73-9C22-71549A8DB740}" destId="{36E568FC-B4BE-4D97-803D-E8012A9326B8}" srcOrd="2" destOrd="0" parTransId="{162FF96B-F1DE-4BE4-912B-CBA5282E55ED}" sibTransId="{4144AD11-546D-4EB2-87EB-444A0E8F5DA9}"/>
    <dgm:cxn modelId="{CFEA3374-8073-4F74-8666-70759BF295E6}" type="presOf" srcId="{48F0A14C-13F7-4E31-9A62-EB1EA2E12039}" destId="{8F9F084B-B55F-41DC-8B82-CC1FABE73811}" srcOrd="0" destOrd="0" presId="urn:microsoft.com/office/officeart/2005/8/layout/hProcess9"/>
    <dgm:cxn modelId="{CB7F4C22-F844-4FF3-81E6-5F8603FDEACF}" srcId="{D4A1AAA2-B36D-4F73-9C22-71549A8DB740}" destId="{2768B70F-1825-446A-86A9-2013B85830EE}" srcOrd="0" destOrd="0" parTransId="{5A2194DE-E79B-4412-B36A-9B166E8841D9}" sibTransId="{5FBDAAD2-3744-4262-B98D-46EE71D2C18C}"/>
    <dgm:cxn modelId="{D28C4184-EF4B-4354-BF93-8FAD15188820}" type="presOf" srcId="{2768B70F-1825-446A-86A9-2013B85830EE}" destId="{1C5B696E-F507-4532-BDE0-88084F0CEF68}" srcOrd="0" destOrd="0" presId="urn:microsoft.com/office/officeart/2005/8/layout/hProcess9"/>
    <dgm:cxn modelId="{AAC04E9B-38F8-4163-A364-4700D94FE6AB}" type="presOf" srcId="{D4A1AAA2-B36D-4F73-9C22-71549A8DB740}" destId="{E3948766-603E-43CA-91F1-E08B000A7D59}" srcOrd="0" destOrd="0" presId="urn:microsoft.com/office/officeart/2005/8/layout/hProcess9"/>
    <dgm:cxn modelId="{3AE8BB24-42F8-4F20-85E9-B55299A6B4A6}" type="presOf" srcId="{30F28307-168F-497E-ADEF-1F7C5EF9BA92}" destId="{C3F8C8CE-9A67-4788-8246-794EA263B3A5}" srcOrd="0" destOrd="0" presId="urn:microsoft.com/office/officeart/2005/8/layout/hProcess9"/>
    <dgm:cxn modelId="{5127F101-AA0C-4545-B54C-2AC4CDC78581}" type="presOf" srcId="{36E568FC-B4BE-4D97-803D-E8012A9326B8}" destId="{54566A9D-944B-4AA0-886B-D7E57BCEBF41}" srcOrd="0" destOrd="0" presId="urn:microsoft.com/office/officeart/2005/8/layout/hProcess9"/>
    <dgm:cxn modelId="{777E8F79-5DF7-40AE-9CB5-E802EAA16072}" srcId="{D4A1AAA2-B36D-4F73-9C22-71549A8DB740}" destId="{48F0A14C-13F7-4E31-9A62-EB1EA2E12039}" srcOrd="3" destOrd="0" parTransId="{4E3A71AD-5324-4341-98AA-B5AC2DFD315F}" sibTransId="{E8EB77C2-21F7-4B23-899B-C79CE48D8A6C}"/>
    <dgm:cxn modelId="{3263EB8B-B261-4696-878E-0ED3CFDD0C2A}" type="presParOf" srcId="{E3948766-603E-43CA-91F1-E08B000A7D59}" destId="{CD289400-CF46-4258-81B6-D3C3E3E447F3}" srcOrd="0" destOrd="0" presId="urn:microsoft.com/office/officeart/2005/8/layout/hProcess9"/>
    <dgm:cxn modelId="{339DDD38-CB9A-493D-AB4F-FBB98F4CCA8F}" type="presParOf" srcId="{E3948766-603E-43CA-91F1-E08B000A7D59}" destId="{C1307775-40BE-4B1A-B471-D73063A43376}" srcOrd="1" destOrd="0" presId="urn:microsoft.com/office/officeart/2005/8/layout/hProcess9"/>
    <dgm:cxn modelId="{008478D2-6BD2-4124-9C96-F30522B4EC6A}" type="presParOf" srcId="{C1307775-40BE-4B1A-B471-D73063A43376}" destId="{1C5B696E-F507-4532-BDE0-88084F0CEF68}" srcOrd="0" destOrd="0" presId="urn:microsoft.com/office/officeart/2005/8/layout/hProcess9"/>
    <dgm:cxn modelId="{723F602C-8F6D-423B-970E-993F94141334}" type="presParOf" srcId="{C1307775-40BE-4B1A-B471-D73063A43376}" destId="{B4317C95-0DC6-4D42-85F3-9085C4B8F7FC}" srcOrd="1" destOrd="0" presId="urn:microsoft.com/office/officeart/2005/8/layout/hProcess9"/>
    <dgm:cxn modelId="{49F33DF6-6AA6-47BB-BCFE-71EB31203C98}" type="presParOf" srcId="{C1307775-40BE-4B1A-B471-D73063A43376}" destId="{C3F8C8CE-9A67-4788-8246-794EA263B3A5}" srcOrd="2" destOrd="0" presId="urn:microsoft.com/office/officeart/2005/8/layout/hProcess9"/>
    <dgm:cxn modelId="{243F3F7C-7EAD-4898-B8A8-460D9F0AF9C8}" type="presParOf" srcId="{C1307775-40BE-4B1A-B471-D73063A43376}" destId="{5D0663FD-BA34-4BD2-AE75-7138B7940683}" srcOrd="3" destOrd="0" presId="urn:microsoft.com/office/officeart/2005/8/layout/hProcess9"/>
    <dgm:cxn modelId="{C1D1867A-322C-4C12-9DE0-57D85B30F07C}" type="presParOf" srcId="{C1307775-40BE-4B1A-B471-D73063A43376}" destId="{54566A9D-944B-4AA0-886B-D7E57BCEBF41}" srcOrd="4" destOrd="0" presId="urn:microsoft.com/office/officeart/2005/8/layout/hProcess9"/>
    <dgm:cxn modelId="{A3F02544-C512-46AE-9020-BC1A61AB0FEE}" type="presParOf" srcId="{C1307775-40BE-4B1A-B471-D73063A43376}" destId="{FA4B68E2-2061-4094-9F09-02346D6F9CF7}" srcOrd="5" destOrd="0" presId="urn:microsoft.com/office/officeart/2005/8/layout/hProcess9"/>
    <dgm:cxn modelId="{F2B92CD9-E96F-46FC-8FF2-9A2E2F674777}" type="presParOf" srcId="{C1307775-40BE-4B1A-B471-D73063A43376}" destId="{8F9F084B-B55F-41DC-8B82-CC1FABE7381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E37802-F96C-4B68-8DD7-B5CA45F6E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DE12F6-690A-4B97-A5D2-8EB448874391}">
      <dgm:prSet phldrT="[Text]"/>
      <dgm:spPr/>
      <dgm:t>
        <a:bodyPr/>
        <a:lstStyle/>
        <a:p>
          <a:r>
            <a:rPr lang="en-US" dirty="0" smtClean="0"/>
            <a:t>Academic</a:t>
          </a:r>
          <a:endParaRPr lang="en-US" dirty="0"/>
        </a:p>
      </dgm:t>
    </dgm:pt>
    <dgm:pt modelId="{E54CD4E3-DAAC-4B85-AC86-35DFDF408290}" type="parTrans" cxnId="{6232C353-6DDD-4B1D-A2DC-C3A54BF608D9}">
      <dgm:prSet/>
      <dgm:spPr/>
      <dgm:t>
        <a:bodyPr/>
        <a:lstStyle/>
        <a:p>
          <a:endParaRPr lang="en-US"/>
        </a:p>
      </dgm:t>
    </dgm:pt>
    <dgm:pt modelId="{8DEAB3A0-07C5-4EF2-922D-88DE0CA739CD}" type="sibTrans" cxnId="{6232C353-6DDD-4B1D-A2DC-C3A54BF608D9}">
      <dgm:prSet/>
      <dgm:spPr/>
      <dgm:t>
        <a:bodyPr/>
        <a:lstStyle/>
        <a:p>
          <a:endParaRPr lang="en-US"/>
        </a:p>
      </dgm:t>
    </dgm:pt>
    <dgm:pt modelId="{413CEDF2-C843-4428-BA83-64DD227BA131}">
      <dgm:prSet phldrT="[Text]"/>
      <dgm:spPr/>
      <dgm:t>
        <a:bodyPr/>
        <a:lstStyle/>
        <a:p>
          <a:r>
            <a:rPr lang="en-US" dirty="0" smtClean="0"/>
            <a:t>Attendance</a:t>
          </a:r>
          <a:endParaRPr lang="en-US" dirty="0"/>
        </a:p>
      </dgm:t>
    </dgm:pt>
    <dgm:pt modelId="{07EE0224-5D75-4613-929C-DBB4F64EE0FB}" type="parTrans" cxnId="{4BA65C3F-9E40-4478-B127-31B170C49ADC}">
      <dgm:prSet/>
      <dgm:spPr/>
      <dgm:t>
        <a:bodyPr/>
        <a:lstStyle/>
        <a:p>
          <a:endParaRPr lang="en-US"/>
        </a:p>
      </dgm:t>
    </dgm:pt>
    <dgm:pt modelId="{BDDD8B65-FFD9-4CF1-A121-AD3D6A30869C}" type="sibTrans" cxnId="{4BA65C3F-9E40-4478-B127-31B170C49ADC}">
      <dgm:prSet/>
      <dgm:spPr/>
      <dgm:t>
        <a:bodyPr/>
        <a:lstStyle/>
        <a:p>
          <a:endParaRPr lang="en-US"/>
        </a:p>
      </dgm:t>
    </dgm:pt>
    <dgm:pt modelId="{319B1E6B-08A5-401D-A1E3-787C9A7F2D4E}">
      <dgm:prSet phldrT="[Text]"/>
      <dgm:spPr/>
      <dgm:t>
        <a:bodyPr/>
        <a:lstStyle/>
        <a:p>
          <a:r>
            <a:rPr lang="en-US" dirty="0" smtClean="0"/>
            <a:t>Behavior</a:t>
          </a:r>
          <a:endParaRPr lang="en-US" dirty="0"/>
        </a:p>
      </dgm:t>
    </dgm:pt>
    <dgm:pt modelId="{9758B833-95EF-4CC3-9F95-027A8C3BDD51}" type="sibTrans" cxnId="{F5662B7D-4DB4-496C-89B4-7931D989DD50}">
      <dgm:prSet/>
      <dgm:spPr/>
      <dgm:t>
        <a:bodyPr/>
        <a:lstStyle/>
        <a:p>
          <a:endParaRPr lang="en-US"/>
        </a:p>
      </dgm:t>
    </dgm:pt>
    <dgm:pt modelId="{0B26D772-9D3A-47DE-BE83-8E3D68024B61}" type="parTrans" cxnId="{F5662B7D-4DB4-496C-89B4-7931D989DD50}">
      <dgm:prSet/>
      <dgm:spPr/>
      <dgm:t>
        <a:bodyPr/>
        <a:lstStyle/>
        <a:p>
          <a:endParaRPr lang="en-US"/>
        </a:p>
      </dgm:t>
    </dgm:pt>
    <dgm:pt modelId="{DA85D33C-72FA-465D-B5A8-D35E08DD2D5A}" type="pres">
      <dgm:prSet presAssocID="{42E37802-F96C-4B68-8DD7-B5CA45F6E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C9D2D9C-175E-47C7-91BC-A053746A0C9D}" type="pres">
      <dgm:prSet presAssocID="{97DE12F6-690A-4B97-A5D2-8EB448874391}" presName="linNode" presStyleCnt="0"/>
      <dgm:spPr/>
    </dgm:pt>
    <dgm:pt modelId="{23A7BE65-2872-4BAB-9F5C-A1BE1248F2DE}" type="pres">
      <dgm:prSet presAssocID="{97DE12F6-690A-4B97-A5D2-8EB448874391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F5EAA-EB5E-4AE2-845A-955833F339EB}" type="pres">
      <dgm:prSet presAssocID="{97DE12F6-690A-4B97-A5D2-8EB448874391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B4D73-2234-4EC9-B464-7C34AF69C2DA}" type="pres">
      <dgm:prSet presAssocID="{8DEAB3A0-07C5-4EF2-922D-88DE0CA739CD}" presName="spacing" presStyleCnt="0"/>
      <dgm:spPr/>
    </dgm:pt>
    <dgm:pt modelId="{5E2BF6E3-BF54-46FF-A4D3-0B576F654C99}" type="pres">
      <dgm:prSet presAssocID="{319B1E6B-08A5-401D-A1E3-787C9A7F2D4E}" presName="linNode" presStyleCnt="0"/>
      <dgm:spPr/>
    </dgm:pt>
    <dgm:pt modelId="{80031F91-E781-4DA5-AB74-9F0403BA43CE}" type="pres">
      <dgm:prSet presAssocID="{319B1E6B-08A5-401D-A1E3-787C9A7F2D4E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75E3C-C346-4817-A9C2-730E41473E2F}" type="pres">
      <dgm:prSet presAssocID="{319B1E6B-08A5-401D-A1E3-787C9A7F2D4E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F06FE-E9F8-44BE-8135-C68CF6CB2E90}" type="pres">
      <dgm:prSet presAssocID="{9758B833-95EF-4CC3-9F95-027A8C3BDD51}" presName="spacing" presStyleCnt="0"/>
      <dgm:spPr/>
    </dgm:pt>
    <dgm:pt modelId="{CC4541C8-66E5-41AE-B3A2-AC98224FD669}" type="pres">
      <dgm:prSet presAssocID="{413CEDF2-C843-4428-BA83-64DD227BA131}" presName="linNode" presStyleCnt="0"/>
      <dgm:spPr/>
    </dgm:pt>
    <dgm:pt modelId="{12D8C851-5B20-47A4-8EEE-813D9C2A80E8}" type="pres">
      <dgm:prSet presAssocID="{413CEDF2-C843-4428-BA83-64DD227BA131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75B324-6CE2-4A83-887D-0DE5D471F2FB}" type="pres">
      <dgm:prSet presAssocID="{413CEDF2-C843-4428-BA83-64DD227BA131}" presName="childShp" presStyleLbl="bgAccFollowNode1" presStyleIdx="2" presStyleCnt="3" custLinFactNeighborX="13889" custLinFactNeighborY="-15877">
        <dgm:presLayoutVars>
          <dgm:bulletEnabled val="1"/>
        </dgm:presLayoutVars>
      </dgm:prSet>
      <dgm:spPr/>
    </dgm:pt>
  </dgm:ptLst>
  <dgm:cxnLst>
    <dgm:cxn modelId="{4395E5D6-0BEF-456B-8A18-9B76B01FB813}" type="presOf" srcId="{413CEDF2-C843-4428-BA83-64DD227BA131}" destId="{12D8C851-5B20-47A4-8EEE-813D9C2A80E8}" srcOrd="0" destOrd="0" presId="urn:microsoft.com/office/officeart/2005/8/layout/vList6"/>
    <dgm:cxn modelId="{F5662B7D-4DB4-496C-89B4-7931D989DD50}" srcId="{42E37802-F96C-4B68-8DD7-B5CA45F6E632}" destId="{319B1E6B-08A5-401D-A1E3-787C9A7F2D4E}" srcOrd="1" destOrd="0" parTransId="{0B26D772-9D3A-47DE-BE83-8E3D68024B61}" sibTransId="{9758B833-95EF-4CC3-9F95-027A8C3BDD51}"/>
    <dgm:cxn modelId="{6E93DD8E-5417-4E19-A961-9DFF19AD2E1B}" type="presOf" srcId="{97DE12F6-690A-4B97-A5D2-8EB448874391}" destId="{23A7BE65-2872-4BAB-9F5C-A1BE1248F2DE}" srcOrd="0" destOrd="0" presId="urn:microsoft.com/office/officeart/2005/8/layout/vList6"/>
    <dgm:cxn modelId="{6232C353-6DDD-4B1D-A2DC-C3A54BF608D9}" srcId="{42E37802-F96C-4B68-8DD7-B5CA45F6E632}" destId="{97DE12F6-690A-4B97-A5D2-8EB448874391}" srcOrd="0" destOrd="0" parTransId="{E54CD4E3-DAAC-4B85-AC86-35DFDF408290}" sibTransId="{8DEAB3A0-07C5-4EF2-922D-88DE0CA739CD}"/>
    <dgm:cxn modelId="{F7871675-3E38-470D-9BBF-FC41BD362F3B}" type="presOf" srcId="{319B1E6B-08A5-401D-A1E3-787C9A7F2D4E}" destId="{80031F91-E781-4DA5-AB74-9F0403BA43CE}" srcOrd="0" destOrd="0" presId="urn:microsoft.com/office/officeart/2005/8/layout/vList6"/>
    <dgm:cxn modelId="{4BA65C3F-9E40-4478-B127-31B170C49ADC}" srcId="{42E37802-F96C-4B68-8DD7-B5CA45F6E632}" destId="{413CEDF2-C843-4428-BA83-64DD227BA131}" srcOrd="2" destOrd="0" parTransId="{07EE0224-5D75-4613-929C-DBB4F64EE0FB}" sibTransId="{BDDD8B65-FFD9-4CF1-A121-AD3D6A30869C}"/>
    <dgm:cxn modelId="{205C1383-8F7E-4683-862B-98975127EFFD}" type="presOf" srcId="{42E37802-F96C-4B68-8DD7-B5CA45F6E632}" destId="{DA85D33C-72FA-465D-B5A8-D35E08DD2D5A}" srcOrd="0" destOrd="0" presId="urn:microsoft.com/office/officeart/2005/8/layout/vList6"/>
    <dgm:cxn modelId="{22E45354-8537-4785-B597-2023838C7098}" type="presParOf" srcId="{DA85D33C-72FA-465D-B5A8-D35E08DD2D5A}" destId="{9C9D2D9C-175E-47C7-91BC-A053746A0C9D}" srcOrd="0" destOrd="0" presId="urn:microsoft.com/office/officeart/2005/8/layout/vList6"/>
    <dgm:cxn modelId="{21BC2A95-0B23-4BB2-A6F9-4864B17FE976}" type="presParOf" srcId="{9C9D2D9C-175E-47C7-91BC-A053746A0C9D}" destId="{23A7BE65-2872-4BAB-9F5C-A1BE1248F2DE}" srcOrd="0" destOrd="0" presId="urn:microsoft.com/office/officeart/2005/8/layout/vList6"/>
    <dgm:cxn modelId="{F7129B9E-AF82-4A27-9DDB-DE10849E7186}" type="presParOf" srcId="{9C9D2D9C-175E-47C7-91BC-A053746A0C9D}" destId="{E2DF5EAA-EB5E-4AE2-845A-955833F339EB}" srcOrd="1" destOrd="0" presId="urn:microsoft.com/office/officeart/2005/8/layout/vList6"/>
    <dgm:cxn modelId="{BFDA0079-DF98-4ED2-8910-F3D37F489615}" type="presParOf" srcId="{DA85D33C-72FA-465D-B5A8-D35E08DD2D5A}" destId="{18DB4D73-2234-4EC9-B464-7C34AF69C2DA}" srcOrd="1" destOrd="0" presId="urn:microsoft.com/office/officeart/2005/8/layout/vList6"/>
    <dgm:cxn modelId="{0E95D788-FF97-4013-82E2-F9C8EEC6F220}" type="presParOf" srcId="{DA85D33C-72FA-465D-B5A8-D35E08DD2D5A}" destId="{5E2BF6E3-BF54-46FF-A4D3-0B576F654C99}" srcOrd="2" destOrd="0" presId="urn:microsoft.com/office/officeart/2005/8/layout/vList6"/>
    <dgm:cxn modelId="{A7CB1730-E8EB-49A0-AD31-D49747037D92}" type="presParOf" srcId="{5E2BF6E3-BF54-46FF-A4D3-0B576F654C99}" destId="{80031F91-E781-4DA5-AB74-9F0403BA43CE}" srcOrd="0" destOrd="0" presId="urn:microsoft.com/office/officeart/2005/8/layout/vList6"/>
    <dgm:cxn modelId="{94F07856-0F67-4691-A4EF-AF33E9947D63}" type="presParOf" srcId="{5E2BF6E3-BF54-46FF-A4D3-0B576F654C99}" destId="{BF775E3C-C346-4817-A9C2-730E41473E2F}" srcOrd="1" destOrd="0" presId="urn:microsoft.com/office/officeart/2005/8/layout/vList6"/>
    <dgm:cxn modelId="{1F7FAF54-52BA-418E-A0E5-DB168AF9ABA3}" type="presParOf" srcId="{DA85D33C-72FA-465D-B5A8-D35E08DD2D5A}" destId="{D86F06FE-E9F8-44BE-8135-C68CF6CB2E90}" srcOrd="3" destOrd="0" presId="urn:microsoft.com/office/officeart/2005/8/layout/vList6"/>
    <dgm:cxn modelId="{41CD83BA-9750-4814-A2B6-7E693CE6E4C9}" type="presParOf" srcId="{DA85D33C-72FA-465D-B5A8-D35E08DD2D5A}" destId="{CC4541C8-66E5-41AE-B3A2-AC98224FD669}" srcOrd="4" destOrd="0" presId="urn:microsoft.com/office/officeart/2005/8/layout/vList6"/>
    <dgm:cxn modelId="{5F99535E-FDC5-4FE5-A12F-C7179E219E9B}" type="presParOf" srcId="{CC4541C8-66E5-41AE-B3A2-AC98224FD669}" destId="{12D8C851-5B20-47A4-8EEE-813D9C2A80E8}" srcOrd="0" destOrd="0" presId="urn:microsoft.com/office/officeart/2005/8/layout/vList6"/>
    <dgm:cxn modelId="{2CC22810-4643-4147-8CA3-5F8A02DE279D}" type="presParOf" srcId="{CC4541C8-66E5-41AE-B3A2-AC98224FD669}" destId="{9775B324-6CE2-4A83-887D-0DE5D471F2F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E37802-F96C-4B68-8DD7-B5CA45F6E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DE12F6-690A-4B97-A5D2-8EB448874391}">
      <dgm:prSet phldrT="[Text]"/>
      <dgm:spPr/>
      <dgm:t>
        <a:bodyPr/>
        <a:lstStyle/>
        <a:p>
          <a:r>
            <a:rPr lang="en-US" dirty="0" smtClean="0"/>
            <a:t>Academic</a:t>
          </a:r>
          <a:endParaRPr lang="en-US" dirty="0"/>
        </a:p>
      </dgm:t>
    </dgm:pt>
    <dgm:pt modelId="{E54CD4E3-DAAC-4B85-AC86-35DFDF408290}" type="parTrans" cxnId="{6232C353-6DDD-4B1D-A2DC-C3A54BF608D9}">
      <dgm:prSet/>
      <dgm:spPr/>
      <dgm:t>
        <a:bodyPr/>
        <a:lstStyle/>
        <a:p>
          <a:endParaRPr lang="en-US"/>
        </a:p>
      </dgm:t>
    </dgm:pt>
    <dgm:pt modelId="{8DEAB3A0-07C5-4EF2-922D-88DE0CA739CD}" type="sibTrans" cxnId="{6232C353-6DDD-4B1D-A2DC-C3A54BF608D9}">
      <dgm:prSet/>
      <dgm:spPr/>
      <dgm:t>
        <a:bodyPr/>
        <a:lstStyle/>
        <a:p>
          <a:endParaRPr lang="en-US"/>
        </a:p>
      </dgm:t>
    </dgm:pt>
    <dgm:pt modelId="{413CEDF2-C843-4428-BA83-64DD227BA131}">
      <dgm:prSet phldrT="[Text]"/>
      <dgm:spPr/>
      <dgm:t>
        <a:bodyPr/>
        <a:lstStyle/>
        <a:p>
          <a:r>
            <a:rPr lang="en-US" dirty="0" smtClean="0"/>
            <a:t>Attendance</a:t>
          </a:r>
          <a:endParaRPr lang="en-US" dirty="0"/>
        </a:p>
      </dgm:t>
    </dgm:pt>
    <dgm:pt modelId="{07EE0224-5D75-4613-929C-DBB4F64EE0FB}" type="parTrans" cxnId="{4BA65C3F-9E40-4478-B127-31B170C49ADC}">
      <dgm:prSet/>
      <dgm:spPr/>
      <dgm:t>
        <a:bodyPr/>
        <a:lstStyle/>
        <a:p>
          <a:endParaRPr lang="en-US"/>
        </a:p>
      </dgm:t>
    </dgm:pt>
    <dgm:pt modelId="{BDDD8B65-FFD9-4CF1-A121-AD3D6A30869C}" type="sibTrans" cxnId="{4BA65C3F-9E40-4478-B127-31B170C49ADC}">
      <dgm:prSet/>
      <dgm:spPr/>
      <dgm:t>
        <a:bodyPr/>
        <a:lstStyle/>
        <a:p>
          <a:endParaRPr lang="en-US"/>
        </a:p>
      </dgm:t>
    </dgm:pt>
    <dgm:pt modelId="{319B1E6B-08A5-401D-A1E3-787C9A7F2D4E}">
      <dgm:prSet phldrT="[Text]"/>
      <dgm:spPr/>
      <dgm:t>
        <a:bodyPr/>
        <a:lstStyle/>
        <a:p>
          <a:r>
            <a:rPr lang="en-US" dirty="0" smtClean="0"/>
            <a:t>Behavior</a:t>
          </a:r>
          <a:endParaRPr lang="en-US" dirty="0"/>
        </a:p>
      </dgm:t>
    </dgm:pt>
    <dgm:pt modelId="{9758B833-95EF-4CC3-9F95-027A8C3BDD51}" type="sibTrans" cxnId="{F5662B7D-4DB4-496C-89B4-7931D989DD50}">
      <dgm:prSet/>
      <dgm:spPr/>
      <dgm:t>
        <a:bodyPr/>
        <a:lstStyle/>
        <a:p>
          <a:endParaRPr lang="en-US"/>
        </a:p>
      </dgm:t>
    </dgm:pt>
    <dgm:pt modelId="{0B26D772-9D3A-47DE-BE83-8E3D68024B61}" type="parTrans" cxnId="{F5662B7D-4DB4-496C-89B4-7931D989DD50}">
      <dgm:prSet/>
      <dgm:spPr/>
      <dgm:t>
        <a:bodyPr/>
        <a:lstStyle/>
        <a:p>
          <a:endParaRPr lang="en-US"/>
        </a:p>
      </dgm:t>
    </dgm:pt>
    <dgm:pt modelId="{DA85D33C-72FA-465D-B5A8-D35E08DD2D5A}" type="pres">
      <dgm:prSet presAssocID="{42E37802-F96C-4B68-8DD7-B5CA45F6E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C9D2D9C-175E-47C7-91BC-A053746A0C9D}" type="pres">
      <dgm:prSet presAssocID="{97DE12F6-690A-4B97-A5D2-8EB448874391}" presName="linNode" presStyleCnt="0"/>
      <dgm:spPr/>
    </dgm:pt>
    <dgm:pt modelId="{23A7BE65-2872-4BAB-9F5C-A1BE1248F2DE}" type="pres">
      <dgm:prSet presAssocID="{97DE12F6-690A-4B97-A5D2-8EB448874391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F5EAA-EB5E-4AE2-845A-955833F339EB}" type="pres">
      <dgm:prSet presAssocID="{97DE12F6-690A-4B97-A5D2-8EB448874391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B4D73-2234-4EC9-B464-7C34AF69C2DA}" type="pres">
      <dgm:prSet presAssocID="{8DEAB3A0-07C5-4EF2-922D-88DE0CA739CD}" presName="spacing" presStyleCnt="0"/>
      <dgm:spPr/>
    </dgm:pt>
    <dgm:pt modelId="{5E2BF6E3-BF54-46FF-A4D3-0B576F654C99}" type="pres">
      <dgm:prSet presAssocID="{319B1E6B-08A5-401D-A1E3-787C9A7F2D4E}" presName="linNode" presStyleCnt="0"/>
      <dgm:spPr/>
    </dgm:pt>
    <dgm:pt modelId="{80031F91-E781-4DA5-AB74-9F0403BA43CE}" type="pres">
      <dgm:prSet presAssocID="{319B1E6B-08A5-401D-A1E3-787C9A7F2D4E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75E3C-C346-4817-A9C2-730E41473E2F}" type="pres">
      <dgm:prSet presAssocID="{319B1E6B-08A5-401D-A1E3-787C9A7F2D4E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F06FE-E9F8-44BE-8135-C68CF6CB2E90}" type="pres">
      <dgm:prSet presAssocID="{9758B833-95EF-4CC3-9F95-027A8C3BDD51}" presName="spacing" presStyleCnt="0"/>
      <dgm:spPr/>
    </dgm:pt>
    <dgm:pt modelId="{CC4541C8-66E5-41AE-B3A2-AC98224FD669}" type="pres">
      <dgm:prSet presAssocID="{413CEDF2-C843-4428-BA83-64DD227BA131}" presName="linNode" presStyleCnt="0"/>
      <dgm:spPr/>
    </dgm:pt>
    <dgm:pt modelId="{12D8C851-5B20-47A4-8EEE-813D9C2A80E8}" type="pres">
      <dgm:prSet presAssocID="{413CEDF2-C843-4428-BA83-64DD227BA131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75B324-6CE2-4A83-887D-0DE5D471F2FB}" type="pres">
      <dgm:prSet presAssocID="{413CEDF2-C843-4428-BA83-64DD227BA131}" presName="childShp" presStyleLbl="bgAccFollowNode1" presStyleIdx="2" presStyleCnt="3" custLinFactNeighborX="13889" custLinFactNeighborY="-15877">
        <dgm:presLayoutVars>
          <dgm:bulletEnabled val="1"/>
        </dgm:presLayoutVars>
      </dgm:prSet>
      <dgm:spPr/>
    </dgm:pt>
  </dgm:ptLst>
  <dgm:cxnLst>
    <dgm:cxn modelId="{2726F5C4-8977-4BB0-83E9-35177C1C68B6}" type="presOf" srcId="{42E37802-F96C-4B68-8DD7-B5CA45F6E632}" destId="{DA85D33C-72FA-465D-B5A8-D35E08DD2D5A}" srcOrd="0" destOrd="0" presId="urn:microsoft.com/office/officeart/2005/8/layout/vList6"/>
    <dgm:cxn modelId="{B4D418D3-62DA-49DB-A463-7324924A3703}" type="presOf" srcId="{413CEDF2-C843-4428-BA83-64DD227BA131}" destId="{12D8C851-5B20-47A4-8EEE-813D9C2A80E8}" srcOrd="0" destOrd="0" presId="urn:microsoft.com/office/officeart/2005/8/layout/vList6"/>
    <dgm:cxn modelId="{F5662B7D-4DB4-496C-89B4-7931D989DD50}" srcId="{42E37802-F96C-4B68-8DD7-B5CA45F6E632}" destId="{319B1E6B-08A5-401D-A1E3-787C9A7F2D4E}" srcOrd="1" destOrd="0" parTransId="{0B26D772-9D3A-47DE-BE83-8E3D68024B61}" sibTransId="{9758B833-95EF-4CC3-9F95-027A8C3BDD51}"/>
    <dgm:cxn modelId="{6232C353-6DDD-4B1D-A2DC-C3A54BF608D9}" srcId="{42E37802-F96C-4B68-8DD7-B5CA45F6E632}" destId="{97DE12F6-690A-4B97-A5D2-8EB448874391}" srcOrd="0" destOrd="0" parTransId="{E54CD4E3-DAAC-4B85-AC86-35DFDF408290}" sibTransId="{8DEAB3A0-07C5-4EF2-922D-88DE0CA739CD}"/>
    <dgm:cxn modelId="{4BA65C3F-9E40-4478-B127-31B170C49ADC}" srcId="{42E37802-F96C-4B68-8DD7-B5CA45F6E632}" destId="{413CEDF2-C843-4428-BA83-64DD227BA131}" srcOrd="2" destOrd="0" parTransId="{07EE0224-5D75-4613-929C-DBB4F64EE0FB}" sibTransId="{BDDD8B65-FFD9-4CF1-A121-AD3D6A30869C}"/>
    <dgm:cxn modelId="{9EAACBAA-CAA4-447B-AD94-5EB91F4A00D0}" type="presOf" srcId="{97DE12F6-690A-4B97-A5D2-8EB448874391}" destId="{23A7BE65-2872-4BAB-9F5C-A1BE1248F2DE}" srcOrd="0" destOrd="0" presId="urn:microsoft.com/office/officeart/2005/8/layout/vList6"/>
    <dgm:cxn modelId="{76F49704-F425-43B3-AAAA-678FE8832752}" type="presOf" srcId="{319B1E6B-08A5-401D-A1E3-787C9A7F2D4E}" destId="{80031F91-E781-4DA5-AB74-9F0403BA43CE}" srcOrd="0" destOrd="0" presId="urn:microsoft.com/office/officeart/2005/8/layout/vList6"/>
    <dgm:cxn modelId="{58D9705E-E79B-47E0-8650-F055A1918233}" type="presParOf" srcId="{DA85D33C-72FA-465D-B5A8-D35E08DD2D5A}" destId="{9C9D2D9C-175E-47C7-91BC-A053746A0C9D}" srcOrd="0" destOrd="0" presId="urn:microsoft.com/office/officeart/2005/8/layout/vList6"/>
    <dgm:cxn modelId="{A3863CB4-85E1-45F4-A334-02F29DDF4030}" type="presParOf" srcId="{9C9D2D9C-175E-47C7-91BC-A053746A0C9D}" destId="{23A7BE65-2872-4BAB-9F5C-A1BE1248F2DE}" srcOrd="0" destOrd="0" presId="urn:microsoft.com/office/officeart/2005/8/layout/vList6"/>
    <dgm:cxn modelId="{D41CED57-4420-4C16-A6DA-23183E2E5B53}" type="presParOf" srcId="{9C9D2D9C-175E-47C7-91BC-A053746A0C9D}" destId="{E2DF5EAA-EB5E-4AE2-845A-955833F339EB}" srcOrd="1" destOrd="0" presId="urn:microsoft.com/office/officeart/2005/8/layout/vList6"/>
    <dgm:cxn modelId="{4D7AEE3B-4800-4DF1-AEDA-EABCAA09918D}" type="presParOf" srcId="{DA85D33C-72FA-465D-B5A8-D35E08DD2D5A}" destId="{18DB4D73-2234-4EC9-B464-7C34AF69C2DA}" srcOrd="1" destOrd="0" presId="urn:microsoft.com/office/officeart/2005/8/layout/vList6"/>
    <dgm:cxn modelId="{9640E3CB-3601-465C-9C4B-37FFC70656EE}" type="presParOf" srcId="{DA85D33C-72FA-465D-B5A8-D35E08DD2D5A}" destId="{5E2BF6E3-BF54-46FF-A4D3-0B576F654C99}" srcOrd="2" destOrd="0" presId="urn:microsoft.com/office/officeart/2005/8/layout/vList6"/>
    <dgm:cxn modelId="{A833BDC1-E503-4E20-B60D-536B68200DEB}" type="presParOf" srcId="{5E2BF6E3-BF54-46FF-A4D3-0B576F654C99}" destId="{80031F91-E781-4DA5-AB74-9F0403BA43CE}" srcOrd="0" destOrd="0" presId="urn:microsoft.com/office/officeart/2005/8/layout/vList6"/>
    <dgm:cxn modelId="{3EB237BA-2800-45E3-BC2C-6C7D94C78069}" type="presParOf" srcId="{5E2BF6E3-BF54-46FF-A4D3-0B576F654C99}" destId="{BF775E3C-C346-4817-A9C2-730E41473E2F}" srcOrd="1" destOrd="0" presId="urn:microsoft.com/office/officeart/2005/8/layout/vList6"/>
    <dgm:cxn modelId="{CEFA8D3A-E576-46AA-87C3-653CE253C597}" type="presParOf" srcId="{DA85D33C-72FA-465D-B5A8-D35E08DD2D5A}" destId="{D86F06FE-E9F8-44BE-8135-C68CF6CB2E90}" srcOrd="3" destOrd="0" presId="urn:microsoft.com/office/officeart/2005/8/layout/vList6"/>
    <dgm:cxn modelId="{5C894D7B-7BD9-4DD1-9EFA-5EEAA4E6A392}" type="presParOf" srcId="{DA85D33C-72FA-465D-B5A8-D35E08DD2D5A}" destId="{CC4541C8-66E5-41AE-B3A2-AC98224FD669}" srcOrd="4" destOrd="0" presId="urn:microsoft.com/office/officeart/2005/8/layout/vList6"/>
    <dgm:cxn modelId="{806B4135-6B05-4AED-9F54-97538184999D}" type="presParOf" srcId="{CC4541C8-66E5-41AE-B3A2-AC98224FD669}" destId="{12D8C851-5B20-47A4-8EEE-813D9C2A80E8}" srcOrd="0" destOrd="0" presId="urn:microsoft.com/office/officeart/2005/8/layout/vList6"/>
    <dgm:cxn modelId="{23F57572-9FCF-47C9-B050-548E9EBCEC75}" type="presParOf" srcId="{CC4541C8-66E5-41AE-B3A2-AC98224FD669}" destId="{9775B324-6CE2-4A83-887D-0DE5D471F2F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2E37802-F96C-4B68-8DD7-B5CA45F6E63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DE12F6-690A-4B97-A5D2-8EB448874391}">
      <dgm:prSet phldrT="[Text]"/>
      <dgm:spPr/>
      <dgm:t>
        <a:bodyPr/>
        <a:lstStyle/>
        <a:p>
          <a:r>
            <a:rPr lang="en-US" dirty="0" smtClean="0"/>
            <a:t>Process</a:t>
          </a:r>
          <a:endParaRPr lang="en-US" dirty="0"/>
        </a:p>
      </dgm:t>
    </dgm:pt>
    <dgm:pt modelId="{E54CD4E3-DAAC-4B85-AC86-35DFDF408290}" type="parTrans" cxnId="{6232C353-6DDD-4B1D-A2DC-C3A54BF608D9}">
      <dgm:prSet/>
      <dgm:spPr/>
      <dgm:t>
        <a:bodyPr/>
        <a:lstStyle/>
        <a:p>
          <a:endParaRPr lang="en-US"/>
        </a:p>
      </dgm:t>
    </dgm:pt>
    <dgm:pt modelId="{8DEAB3A0-07C5-4EF2-922D-88DE0CA739CD}" type="sibTrans" cxnId="{6232C353-6DDD-4B1D-A2DC-C3A54BF608D9}">
      <dgm:prSet/>
      <dgm:spPr/>
      <dgm:t>
        <a:bodyPr/>
        <a:lstStyle/>
        <a:p>
          <a:endParaRPr lang="en-US"/>
        </a:p>
      </dgm:t>
    </dgm:pt>
    <dgm:pt modelId="{413CEDF2-C843-4428-BA83-64DD227BA131}">
      <dgm:prSet phldrT="[Text]"/>
      <dgm:spPr/>
      <dgm:t>
        <a:bodyPr/>
        <a:lstStyle/>
        <a:p>
          <a:r>
            <a:rPr lang="en-US" dirty="0" smtClean="0"/>
            <a:t>Outcome</a:t>
          </a:r>
          <a:endParaRPr lang="en-US" dirty="0"/>
        </a:p>
      </dgm:t>
    </dgm:pt>
    <dgm:pt modelId="{07EE0224-5D75-4613-929C-DBB4F64EE0FB}" type="parTrans" cxnId="{4BA65C3F-9E40-4478-B127-31B170C49ADC}">
      <dgm:prSet/>
      <dgm:spPr/>
      <dgm:t>
        <a:bodyPr/>
        <a:lstStyle/>
        <a:p>
          <a:endParaRPr lang="en-US"/>
        </a:p>
      </dgm:t>
    </dgm:pt>
    <dgm:pt modelId="{BDDD8B65-FFD9-4CF1-A121-AD3D6A30869C}" type="sibTrans" cxnId="{4BA65C3F-9E40-4478-B127-31B170C49ADC}">
      <dgm:prSet/>
      <dgm:spPr/>
      <dgm:t>
        <a:bodyPr/>
        <a:lstStyle/>
        <a:p>
          <a:endParaRPr lang="en-US"/>
        </a:p>
      </dgm:t>
    </dgm:pt>
    <dgm:pt modelId="{319B1E6B-08A5-401D-A1E3-787C9A7F2D4E}">
      <dgm:prSet phldrT="[Text]"/>
      <dgm:spPr/>
      <dgm:t>
        <a:bodyPr/>
        <a:lstStyle/>
        <a:p>
          <a:r>
            <a:rPr lang="en-US" dirty="0" smtClean="0"/>
            <a:t>Perception</a:t>
          </a:r>
          <a:endParaRPr lang="en-US" dirty="0"/>
        </a:p>
      </dgm:t>
    </dgm:pt>
    <dgm:pt modelId="{9758B833-95EF-4CC3-9F95-027A8C3BDD51}" type="sibTrans" cxnId="{F5662B7D-4DB4-496C-89B4-7931D989DD50}">
      <dgm:prSet/>
      <dgm:spPr/>
      <dgm:t>
        <a:bodyPr/>
        <a:lstStyle/>
        <a:p>
          <a:endParaRPr lang="en-US"/>
        </a:p>
      </dgm:t>
    </dgm:pt>
    <dgm:pt modelId="{0B26D772-9D3A-47DE-BE83-8E3D68024B61}" type="parTrans" cxnId="{F5662B7D-4DB4-496C-89B4-7931D989DD50}">
      <dgm:prSet/>
      <dgm:spPr/>
      <dgm:t>
        <a:bodyPr/>
        <a:lstStyle/>
        <a:p>
          <a:endParaRPr lang="en-US"/>
        </a:p>
      </dgm:t>
    </dgm:pt>
    <dgm:pt modelId="{DA85D33C-72FA-465D-B5A8-D35E08DD2D5A}" type="pres">
      <dgm:prSet presAssocID="{42E37802-F96C-4B68-8DD7-B5CA45F6E63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C9D2D9C-175E-47C7-91BC-A053746A0C9D}" type="pres">
      <dgm:prSet presAssocID="{97DE12F6-690A-4B97-A5D2-8EB448874391}" presName="linNode" presStyleCnt="0"/>
      <dgm:spPr/>
    </dgm:pt>
    <dgm:pt modelId="{23A7BE65-2872-4BAB-9F5C-A1BE1248F2DE}" type="pres">
      <dgm:prSet presAssocID="{97DE12F6-690A-4B97-A5D2-8EB448874391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F5EAA-EB5E-4AE2-845A-955833F339EB}" type="pres">
      <dgm:prSet presAssocID="{97DE12F6-690A-4B97-A5D2-8EB448874391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B4D73-2234-4EC9-B464-7C34AF69C2DA}" type="pres">
      <dgm:prSet presAssocID="{8DEAB3A0-07C5-4EF2-922D-88DE0CA739CD}" presName="spacing" presStyleCnt="0"/>
      <dgm:spPr/>
    </dgm:pt>
    <dgm:pt modelId="{5E2BF6E3-BF54-46FF-A4D3-0B576F654C99}" type="pres">
      <dgm:prSet presAssocID="{319B1E6B-08A5-401D-A1E3-787C9A7F2D4E}" presName="linNode" presStyleCnt="0"/>
      <dgm:spPr/>
    </dgm:pt>
    <dgm:pt modelId="{80031F91-E781-4DA5-AB74-9F0403BA43CE}" type="pres">
      <dgm:prSet presAssocID="{319B1E6B-08A5-401D-A1E3-787C9A7F2D4E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75E3C-C346-4817-A9C2-730E41473E2F}" type="pres">
      <dgm:prSet presAssocID="{319B1E6B-08A5-401D-A1E3-787C9A7F2D4E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F06FE-E9F8-44BE-8135-C68CF6CB2E90}" type="pres">
      <dgm:prSet presAssocID="{9758B833-95EF-4CC3-9F95-027A8C3BDD51}" presName="spacing" presStyleCnt="0"/>
      <dgm:spPr/>
    </dgm:pt>
    <dgm:pt modelId="{CC4541C8-66E5-41AE-B3A2-AC98224FD669}" type="pres">
      <dgm:prSet presAssocID="{413CEDF2-C843-4428-BA83-64DD227BA131}" presName="linNode" presStyleCnt="0"/>
      <dgm:spPr/>
    </dgm:pt>
    <dgm:pt modelId="{12D8C851-5B20-47A4-8EEE-813D9C2A80E8}" type="pres">
      <dgm:prSet presAssocID="{413CEDF2-C843-4428-BA83-64DD227BA131}" presName="parentShp" presStyleLbl="node1" presStyleIdx="2" presStyleCnt="3" custLinFactNeighborX="-2927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75B324-6CE2-4A83-887D-0DE5D471F2FB}" type="pres">
      <dgm:prSet presAssocID="{413CEDF2-C843-4428-BA83-64DD227BA131}" presName="childShp" presStyleLbl="bgAccFollowNode1" presStyleIdx="2" presStyleCnt="3" custLinFactNeighborX="13889" custLinFactNeighborY="-15877">
        <dgm:presLayoutVars>
          <dgm:bulletEnabled val="1"/>
        </dgm:presLayoutVars>
      </dgm:prSet>
      <dgm:spPr/>
    </dgm:pt>
  </dgm:ptLst>
  <dgm:cxnLst>
    <dgm:cxn modelId="{29B622EE-240D-4511-A14B-AF3F562FAF60}" type="presOf" srcId="{42E37802-F96C-4B68-8DD7-B5CA45F6E632}" destId="{DA85D33C-72FA-465D-B5A8-D35E08DD2D5A}" srcOrd="0" destOrd="0" presId="urn:microsoft.com/office/officeart/2005/8/layout/vList6"/>
    <dgm:cxn modelId="{B1742FA6-6C64-4CF4-BB1F-5A600BDAAFB7}" type="presOf" srcId="{413CEDF2-C843-4428-BA83-64DD227BA131}" destId="{12D8C851-5B20-47A4-8EEE-813D9C2A80E8}" srcOrd="0" destOrd="0" presId="urn:microsoft.com/office/officeart/2005/8/layout/vList6"/>
    <dgm:cxn modelId="{F5662B7D-4DB4-496C-89B4-7931D989DD50}" srcId="{42E37802-F96C-4B68-8DD7-B5CA45F6E632}" destId="{319B1E6B-08A5-401D-A1E3-787C9A7F2D4E}" srcOrd="1" destOrd="0" parTransId="{0B26D772-9D3A-47DE-BE83-8E3D68024B61}" sibTransId="{9758B833-95EF-4CC3-9F95-027A8C3BDD51}"/>
    <dgm:cxn modelId="{6232C353-6DDD-4B1D-A2DC-C3A54BF608D9}" srcId="{42E37802-F96C-4B68-8DD7-B5CA45F6E632}" destId="{97DE12F6-690A-4B97-A5D2-8EB448874391}" srcOrd="0" destOrd="0" parTransId="{E54CD4E3-DAAC-4B85-AC86-35DFDF408290}" sibTransId="{8DEAB3A0-07C5-4EF2-922D-88DE0CA739CD}"/>
    <dgm:cxn modelId="{4BA65C3F-9E40-4478-B127-31B170C49ADC}" srcId="{42E37802-F96C-4B68-8DD7-B5CA45F6E632}" destId="{413CEDF2-C843-4428-BA83-64DD227BA131}" srcOrd="2" destOrd="0" parTransId="{07EE0224-5D75-4613-929C-DBB4F64EE0FB}" sibTransId="{BDDD8B65-FFD9-4CF1-A121-AD3D6A30869C}"/>
    <dgm:cxn modelId="{F2BB87FC-0AC8-4F4E-BA2B-DEBAF1E67F5F}" type="presOf" srcId="{97DE12F6-690A-4B97-A5D2-8EB448874391}" destId="{23A7BE65-2872-4BAB-9F5C-A1BE1248F2DE}" srcOrd="0" destOrd="0" presId="urn:microsoft.com/office/officeart/2005/8/layout/vList6"/>
    <dgm:cxn modelId="{1E40B34C-D71B-482E-AFF8-5D35E2900819}" type="presOf" srcId="{319B1E6B-08A5-401D-A1E3-787C9A7F2D4E}" destId="{80031F91-E781-4DA5-AB74-9F0403BA43CE}" srcOrd="0" destOrd="0" presId="urn:microsoft.com/office/officeart/2005/8/layout/vList6"/>
    <dgm:cxn modelId="{E1D2CF8C-E60E-429F-B042-F3C8B542CD2A}" type="presParOf" srcId="{DA85D33C-72FA-465D-B5A8-D35E08DD2D5A}" destId="{9C9D2D9C-175E-47C7-91BC-A053746A0C9D}" srcOrd="0" destOrd="0" presId="urn:microsoft.com/office/officeart/2005/8/layout/vList6"/>
    <dgm:cxn modelId="{C5E72479-DBE0-4912-8E25-14BC71CD1EAA}" type="presParOf" srcId="{9C9D2D9C-175E-47C7-91BC-A053746A0C9D}" destId="{23A7BE65-2872-4BAB-9F5C-A1BE1248F2DE}" srcOrd="0" destOrd="0" presId="urn:microsoft.com/office/officeart/2005/8/layout/vList6"/>
    <dgm:cxn modelId="{1AD62EE0-3CF6-45BB-98B4-0234E7832D6E}" type="presParOf" srcId="{9C9D2D9C-175E-47C7-91BC-A053746A0C9D}" destId="{E2DF5EAA-EB5E-4AE2-845A-955833F339EB}" srcOrd="1" destOrd="0" presId="urn:microsoft.com/office/officeart/2005/8/layout/vList6"/>
    <dgm:cxn modelId="{BC4C5165-27D6-4200-8547-C7B052D6B3B1}" type="presParOf" srcId="{DA85D33C-72FA-465D-B5A8-D35E08DD2D5A}" destId="{18DB4D73-2234-4EC9-B464-7C34AF69C2DA}" srcOrd="1" destOrd="0" presId="urn:microsoft.com/office/officeart/2005/8/layout/vList6"/>
    <dgm:cxn modelId="{0A9710AF-5090-4156-82A8-DC69FAE1DCA9}" type="presParOf" srcId="{DA85D33C-72FA-465D-B5A8-D35E08DD2D5A}" destId="{5E2BF6E3-BF54-46FF-A4D3-0B576F654C99}" srcOrd="2" destOrd="0" presId="urn:microsoft.com/office/officeart/2005/8/layout/vList6"/>
    <dgm:cxn modelId="{5497041E-A0D2-4132-B1B5-AC8E1AFE7243}" type="presParOf" srcId="{5E2BF6E3-BF54-46FF-A4D3-0B576F654C99}" destId="{80031F91-E781-4DA5-AB74-9F0403BA43CE}" srcOrd="0" destOrd="0" presId="urn:microsoft.com/office/officeart/2005/8/layout/vList6"/>
    <dgm:cxn modelId="{26E0E9BC-9BF8-4271-A7E2-3DA178C6E157}" type="presParOf" srcId="{5E2BF6E3-BF54-46FF-A4D3-0B576F654C99}" destId="{BF775E3C-C346-4817-A9C2-730E41473E2F}" srcOrd="1" destOrd="0" presId="urn:microsoft.com/office/officeart/2005/8/layout/vList6"/>
    <dgm:cxn modelId="{88DCC1A2-EE17-4F5D-8430-763103245647}" type="presParOf" srcId="{DA85D33C-72FA-465D-B5A8-D35E08DD2D5A}" destId="{D86F06FE-E9F8-44BE-8135-C68CF6CB2E90}" srcOrd="3" destOrd="0" presId="urn:microsoft.com/office/officeart/2005/8/layout/vList6"/>
    <dgm:cxn modelId="{7043807C-E2EE-43DE-9AEE-C8ADF3145E79}" type="presParOf" srcId="{DA85D33C-72FA-465D-B5A8-D35E08DD2D5A}" destId="{CC4541C8-66E5-41AE-B3A2-AC98224FD669}" srcOrd="4" destOrd="0" presId="urn:microsoft.com/office/officeart/2005/8/layout/vList6"/>
    <dgm:cxn modelId="{3A69520B-E1DC-435D-8E4C-62B00FCC9716}" type="presParOf" srcId="{CC4541C8-66E5-41AE-B3A2-AC98224FD669}" destId="{12D8C851-5B20-47A4-8EEE-813D9C2A80E8}" srcOrd="0" destOrd="0" presId="urn:microsoft.com/office/officeart/2005/8/layout/vList6"/>
    <dgm:cxn modelId="{46724589-2BBF-482A-81B3-65106D8FDBB3}" type="presParOf" srcId="{CC4541C8-66E5-41AE-B3A2-AC98224FD669}" destId="{9775B324-6CE2-4A83-887D-0DE5D471F2F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0E3E2A-75FB-4094-875B-4BF25A65A573}">
      <dsp:nvSpPr>
        <dsp:cNvPr id="0" name=""/>
        <dsp:cNvSpPr/>
      </dsp:nvSpPr>
      <dsp:spPr>
        <a:xfrm>
          <a:off x="1467643" y="0"/>
          <a:ext cx="4603750" cy="4603750"/>
        </a:xfrm>
        <a:prstGeom prst="triangle">
          <a:avLst/>
        </a:prstGeom>
        <a:solidFill>
          <a:srgbClr val="0059C7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A6879-3D38-4CAA-A46B-72C55E7506A6}">
      <dsp:nvSpPr>
        <dsp:cNvPr id="0" name=""/>
        <dsp:cNvSpPr/>
      </dsp:nvSpPr>
      <dsp:spPr>
        <a:xfrm>
          <a:off x="3769518" y="462847"/>
          <a:ext cx="2992437" cy="10897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Academics</a:t>
          </a:r>
          <a:endParaRPr lang="en-US" sz="3700" kern="1200" dirty="0"/>
        </a:p>
      </dsp:txBody>
      <dsp:txXfrm>
        <a:off x="3769518" y="462847"/>
        <a:ext cx="2992437" cy="1089793"/>
      </dsp:txXfrm>
    </dsp:sp>
    <dsp:sp modelId="{EE99D3C4-3AC7-47B7-9C49-EED548A49614}">
      <dsp:nvSpPr>
        <dsp:cNvPr id="0" name=""/>
        <dsp:cNvSpPr/>
      </dsp:nvSpPr>
      <dsp:spPr>
        <a:xfrm>
          <a:off x="3769518" y="1688865"/>
          <a:ext cx="2992437" cy="10897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Behavior </a:t>
          </a:r>
          <a:endParaRPr lang="en-US" sz="3700" kern="1200" dirty="0"/>
        </a:p>
      </dsp:txBody>
      <dsp:txXfrm>
        <a:off x="3769518" y="1688865"/>
        <a:ext cx="2992437" cy="1089793"/>
      </dsp:txXfrm>
    </dsp:sp>
    <dsp:sp modelId="{34C37D3A-30B6-4D83-9DCE-1530F9764288}">
      <dsp:nvSpPr>
        <dsp:cNvPr id="0" name=""/>
        <dsp:cNvSpPr/>
      </dsp:nvSpPr>
      <dsp:spPr>
        <a:xfrm>
          <a:off x="3769518" y="2914884"/>
          <a:ext cx="2992437" cy="10897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Attendance</a:t>
          </a:r>
          <a:endParaRPr lang="en-US" sz="3700" kern="1200" dirty="0"/>
        </a:p>
      </dsp:txBody>
      <dsp:txXfrm>
        <a:off x="3769518" y="2914884"/>
        <a:ext cx="2992437" cy="108979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DF5EAA-EB5E-4AE2-845A-955833F339EB}">
      <dsp:nvSpPr>
        <dsp:cNvPr id="0" name=""/>
        <dsp:cNvSpPr/>
      </dsp:nvSpPr>
      <dsp:spPr>
        <a:xfrm>
          <a:off x="2082592" y="0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7BE65-2872-4BAB-9F5C-A1BE1248F2DE}">
      <dsp:nvSpPr>
        <dsp:cNvPr id="0" name=""/>
        <dsp:cNvSpPr/>
      </dsp:nvSpPr>
      <dsp:spPr>
        <a:xfrm>
          <a:off x="0" y="0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Process</a:t>
          </a:r>
          <a:endParaRPr lang="en-US" sz="2700" kern="1200" dirty="0"/>
        </a:p>
      </dsp:txBody>
      <dsp:txXfrm>
        <a:off x="0" y="0"/>
        <a:ext cx="2082592" cy="822746"/>
      </dsp:txXfrm>
    </dsp:sp>
    <dsp:sp modelId="{BF775E3C-C346-4817-A9C2-730E41473E2F}">
      <dsp:nvSpPr>
        <dsp:cNvPr id="0" name=""/>
        <dsp:cNvSpPr/>
      </dsp:nvSpPr>
      <dsp:spPr>
        <a:xfrm>
          <a:off x="2082592" y="905020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31F91-E781-4DA5-AB74-9F0403BA43CE}">
      <dsp:nvSpPr>
        <dsp:cNvPr id="0" name=""/>
        <dsp:cNvSpPr/>
      </dsp:nvSpPr>
      <dsp:spPr>
        <a:xfrm>
          <a:off x="0" y="905020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Perception</a:t>
          </a:r>
          <a:endParaRPr lang="en-US" sz="2700" kern="1200" dirty="0"/>
        </a:p>
      </dsp:txBody>
      <dsp:txXfrm>
        <a:off x="0" y="905020"/>
        <a:ext cx="2082592" cy="822746"/>
      </dsp:txXfrm>
    </dsp:sp>
    <dsp:sp modelId="{9775B324-6CE2-4A83-887D-0DE5D471F2FB}">
      <dsp:nvSpPr>
        <dsp:cNvPr id="0" name=""/>
        <dsp:cNvSpPr/>
      </dsp:nvSpPr>
      <dsp:spPr>
        <a:xfrm>
          <a:off x="2082592" y="1679414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D8C851-5B20-47A4-8EEE-813D9C2A80E8}">
      <dsp:nvSpPr>
        <dsp:cNvPr id="0" name=""/>
        <dsp:cNvSpPr/>
      </dsp:nvSpPr>
      <dsp:spPr>
        <a:xfrm>
          <a:off x="0" y="1810041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Outcomes</a:t>
          </a:r>
          <a:endParaRPr lang="en-US" sz="2700" kern="1200" dirty="0"/>
        </a:p>
      </dsp:txBody>
      <dsp:txXfrm>
        <a:off x="0" y="1810041"/>
        <a:ext cx="2082592" cy="82274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0E3E2A-75FB-4094-875B-4BF25A65A573}">
      <dsp:nvSpPr>
        <dsp:cNvPr id="0" name=""/>
        <dsp:cNvSpPr/>
      </dsp:nvSpPr>
      <dsp:spPr>
        <a:xfrm>
          <a:off x="1467643" y="0"/>
          <a:ext cx="4603750" cy="4603750"/>
        </a:xfrm>
        <a:prstGeom prst="triangle">
          <a:avLst/>
        </a:prstGeom>
        <a:solidFill>
          <a:srgbClr val="0059C7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A6879-3D38-4CAA-A46B-72C55E7506A6}">
      <dsp:nvSpPr>
        <dsp:cNvPr id="0" name=""/>
        <dsp:cNvSpPr/>
      </dsp:nvSpPr>
      <dsp:spPr>
        <a:xfrm>
          <a:off x="3769518" y="462847"/>
          <a:ext cx="2992437" cy="10897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Knowledge</a:t>
          </a:r>
          <a:endParaRPr lang="en-US" sz="3800" kern="1200" dirty="0"/>
        </a:p>
      </dsp:txBody>
      <dsp:txXfrm>
        <a:off x="3769518" y="462847"/>
        <a:ext cx="2992437" cy="1089793"/>
      </dsp:txXfrm>
    </dsp:sp>
    <dsp:sp modelId="{EE99D3C4-3AC7-47B7-9C49-EED548A49614}">
      <dsp:nvSpPr>
        <dsp:cNvPr id="0" name=""/>
        <dsp:cNvSpPr/>
      </dsp:nvSpPr>
      <dsp:spPr>
        <a:xfrm>
          <a:off x="3769518" y="1688865"/>
          <a:ext cx="2992437" cy="10897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Attitudes</a:t>
          </a:r>
          <a:endParaRPr lang="en-US" sz="3800" kern="1200" dirty="0"/>
        </a:p>
      </dsp:txBody>
      <dsp:txXfrm>
        <a:off x="3769518" y="1688865"/>
        <a:ext cx="2992437" cy="1089793"/>
      </dsp:txXfrm>
    </dsp:sp>
    <dsp:sp modelId="{34C37D3A-30B6-4D83-9DCE-1530F9764288}">
      <dsp:nvSpPr>
        <dsp:cNvPr id="0" name=""/>
        <dsp:cNvSpPr/>
      </dsp:nvSpPr>
      <dsp:spPr>
        <a:xfrm>
          <a:off x="3769518" y="2914884"/>
          <a:ext cx="2992437" cy="10897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Skills</a:t>
          </a:r>
          <a:endParaRPr lang="en-US" sz="3800" kern="1200" dirty="0"/>
        </a:p>
      </dsp:txBody>
      <dsp:txXfrm>
        <a:off x="3769518" y="2914884"/>
        <a:ext cx="2992437" cy="108979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289400-CF46-4258-81B6-D3C3E3E447F3}">
      <dsp:nvSpPr>
        <dsp:cNvPr id="0" name=""/>
        <dsp:cNvSpPr/>
      </dsp:nvSpPr>
      <dsp:spPr>
        <a:xfrm>
          <a:off x="617219" y="0"/>
          <a:ext cx="6995160" cy="460375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B696E-F507-4532-BDE0-88084F0CEF68}">
      <dsp:nvSpPr>
        <dsp:cNvPr id="0" name=""/>
        <dsp:cNvSpPr/>
      </dsp:nvSpPr>
      <dsp:spPr>
        <a:xfrm>
          <a:off x="4118" y="1381124"/>
          <a:ext cx="1981051" cy="1841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CCR Committee Forms</a:t>
          </a:r>
          <a:endParaRPr lang="en-US" sz="2600" kern="1200" dirty="0"/>
        </a:p>
      </dsp:txBody>
      <dsp:txXfrm>
        <a:off x="4118" y="1381124"/>
        <a:ext cx="1981051" cy="1841500"/>
      </dsp:txXfrm>
    </dsp:sp>
    <dsp:sp modelId="{C3F8C8CE-9A67-4788-8246-794EA263B3A5}">
      <dsp:nvSpPr>
        <dsp:cNvPr id="0" name=""/>
        <dsp:cNvSpPr/>
      </dsp:nvSpPr>
      <dsp:spPr>
        <a:xfrm>
          <a:off x="2084222" y="1381124"/>
          <a:ext cx="1981051" cy="1841500"/>
        </a:xfrm>
        <a:prstGeom prst="roundRect">
          <a:avLst/>
        </a:prstGeom>
        <a:solidFill>
          <a:schemeClr val="accent3">
            <a:hueOff val="3811475"/>
            <a:satOff val="828"/>
            <a:lumOff val="-1177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2084222" y="1381124"/>
        <a:ext cx="1981051" cy="1841500"/>
      </dsp:txXfrm>
    </dsp:sp>
    <dsp:sp modelId="{54566A9D-944B-4AA0-886B-D7E57BCEBF41}">
      <dsp:nvSpPr>
        <dsp:cNvPr id="0" name=""/>
        <dsp:cNvSpPr/>
      </dsp:nvSpPr>
      <dsp:spPr>
        <a:xfrm>
          <a:off x="4164326" y="1381124"/>
          <a:ext cx="1981051" cy="1841500"/>
        </a:xfrm>
        <a:prstGeom prst="roundRect">
          <a:avLst/>
        </a:prstGeom>
        <a:solidFill>
          <a:schemeClr val="accent3">
            <a:hueOff val="7622949"/>
            <a:satOff val="1656"/>
            <a:lumOff val="-2353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4164326" y="1381124"/>
        <a:ext cx="1981051" cy="1841500"/>
      </dsp:txXfrm>
    </dsp:sp>
    <dsp:sp modelId="{8F9F084B-B55F-41DC-8B82-CC1FABE73811}">
      <dsp:nvSpPr>
        <dsp:cNvPr id="0" name=""/>
        <dsp:cNvSpPr/>
      </dsp:nvSpPr>
      <dsp:spPr>
        <a:xfrm>
          <a:off x="6244430" y="1381124"/>
          <a:ext cx="1981051" cy="1841500"/>
        </a:xfrm>
        <a:prstGeom prst="roundRect">
          <a:avLst/>
        </a:prstGeom>
        <a:solidFill>
          <a:schemeClr val="accent3">
            <a:hueOff val="11434424"/>
            <a:satOff val="2484"/>
            <a:lumOff val="-353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6244430" y="1381124"/>
        <a:ext cx="1981051" cy="18415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289400-CF46-4258-81B6-D3C3E3E447F3}">
      <dsp:nvSpPr>
        <dsp:cNvPr id="0" name=""/>
        <dsp:cNvSpPr/>
      </dsp:nvSpPr>
      <dsp:spPr>
        <a:xfrm>
          <a:off x="617219" y="0"/>
          <a:ext cx="6995160" cy="460375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B696E-F507-4532-BDE0-88084F0CEF68}">
      <dsp:nvSpPr>
        <dsp:cNvPr id="0" name=""/>
        <dsp:cNvSpPr/>
      </dsp:nvSpPr>
      <dsp:spPr>
        <a:xfrm>
          <a:off x="4118" y="1381124"/>
          <a:ext cx="1981051" cy="1841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CCR Committee Forms</a:t>
          </a:r>
          <a:endParaRPr lang="en-US" sz="2500" kern="1200" dirty="0"/>
        </a:p>
      </dsp:txBody>
      <dsp:txXfrm>
        <a:off x="4118" y="1381124"/>
        <a:ext cx="1981051" cy="1841500"/>
      </dsp:txXfrm>
    </dsp:sp>
    <dsp:sp modelId="{C3F8C8CE-9A67-4788-8246-794EA263B3A5}">
      <dsp:nvSpPr>
        <dsp:cNvPr id="0" name=""/>
        <dsp:cNvSpPr/>
      </dsp:nvSpPr>
      <dsp:spPr>
        <a:xfrm>
          <a:off x="2084222" y="1381124"/>
          <a:ext cx="1981051" cy="1841500"/>
        </a:xfrm>
        <a:prstGeom prst="roundRect">
          <a:avLst/>
        </a:prstGeom>
        <a:solidFill>
          <a:schemeClr val="accent3">
            <a:hueOff val="3811475"/>
            <a:satOff val="828"/>
            <a:lumOff val="-1177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/>
            <a:t>Review Research &amp; CCR Documents</a:t>
          </a:r>
          <a:endParaRPr lang="en-US" sz="2500" kern="1200" dirty="0"/>
        </a:p>
      </dsp:txBody>
      <dsp:txXfrm>
        <a:off x="2084222" y="1381124"/>
        <a:ext cx="1981051" cy="1841500"/>
      </dsp:txXfrm>
    </dsp:sp>
    <dsp:sp modelId="{54566A9D-944B-4AA0-886B-D7E57BCEBF41}">
      <dsp:nvSpPr>
        <dsp:cNvPr id="0" name=""/>
        <dsp:cNvSpPr/>
      </dsp:nvSpPr>
      <dsp:spPr>
        <a:xfrm>
          <a:off x="4164326" y="1381124"/>
          <a:ext cx="1981051" cy="1841500"/>
        </a:xfrm>
        <a:prstGeom prst="roundRect">
          <a:avLst/>
        </a:prstGeom>
        <a:solidFill>
          <a:schemeClr val="accent3">
            <a:hueOff val="7622949"/>
            <a:satOff val="1656"/>
            <a:lumOff val="-2353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4164326" y="1381124"/>
        <a:ext cx="1981051" cy="1841500"/>
      </dsp:txXfrm>
    </dsp:sp>
    <dsp:sp modelId="{8F9F084B-B55F-41DC-8B82-CC1FABE73811}">
      <dsp:nvSpPr>
        <dsp:cNvPr id="0" name=""/>
        <dsp:cNvSpPr/>
      </dsp:nvSpPr>
      <dsp:spPr>
        <a:xfrm>
          <a:off x="6244430" y="1381124"/>
          <a:ext cx="1981051" cy="1841500"/>
        </a:xfrm>
        <a:prstGeom prst="roundRect">
          <a:avLst/>
        </a:prstGeom>
        <a:solidFill>
          <a:schemeClr val="accent3">
            <a:hueOff val="11434424"/>
            <a:satOff val="2484"/>
            <a:lumOff val="-353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6244430" y="1381124"/>
        <a:ext cx="1981051" cy="18415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289400-CF46-4258-81B6-D3C3E3E447F3}">
      <dsp:nvSpPr>
        <dsp:cNvPr id="0" name=""/>
        <dsp:cNvSpPr/>
      </dsp:nvSpPr>
      <dsp:spPr>
        <a:xfrm>
          <a:off x="617219" y="0"/>
          <a:ext cx="6995160" cy="460375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B696E-F507-4532-BDE0-88084F0CEF68}">
      <dsp:nvSpPr>
        <dsp:cNvPr id="0" name=""/>
        <dsp:cNvSpPr/>
      </dsp:nvSpPr>
      <dsp:spPr>
        <a:xfrm>
          <a:off x="4118" y="1381124"/>
          <a:ext cx="1981051" cy="1841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CCR Committee Forms</a:t>
          </a:r>
          <a:endParaRPr lang="en-US" sz="2500" kern="1200" dirty="0"/>
        </a:p>
      </dsp:txBody>
      <dsp:txXfrm>
        <a:off x="4118" y="1381124"/>
        <a:ext cx="1981051" cy="1841500"/>
      </dsp:txXfrm>
    </dsp:sp>
    <dsp:sp modelId="{C3F8C8CE-9A67-4788-8246-794EA263B3A5}">
      <dsp:nvSpPr>
        <dsp:cNvPr id="0" name=""/>
        <dsp:cNvSpPr/>
      </dsp:nvSpPr>
      <dsp:spPr>
        <a:xfrm>
          <a:off x="2084222" y="1381124"/>
          <a:ext cx="1981051" cy="1841500"/>
        </a:xfrm>
        <a:prstGeom prst="roundRect">
          <a:avLst/>
        </a:prstGeom>
        <a:solidFill>
          <a:schemeClr val="accent3">
            <a:hueOff val="3811475"/>
            <a:satOff val="828"/>
            <a:lumOff val="-1177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/>
            <a:t>Review Research &amp; CCR Documents</a:t>
          </a:r>
          <a:endParaRPr lang="en-US" sz="2500" kern="1200" dirty="0"/>
        </a:p>
      </dsp:txBody>
      <dsp:txXfrm>
        <a:off x="2084222" y="1381124"/>
        <a:ext cx="1981051" cy="1841500"/>
      </dsp:txXfrm>
    </dsp:sp>
    <dsp:sp modelId="{54566A9D-944B-4AA0-886B-D7E57BCEBF41}">
      <dsp:nvSpPr>
        <dsp:cNvPr id="0" name=""/>
        <dsp:cNvSpPr/>
      </dsp:nvSpPr>
      <dsp:spPr>
        <a:xfrm>
          <a:off x="4164326" y="1381124"/>
          <a:ext cx="1981051" cy="1841500"/>
        </a:xfrm>
        <a:prstGeom prst="roundRect">
          <a:avLst/>
        </a:prstGeom>
        <a:solidFill>
          <a:schemeClr val="accent3">
            <a:hueOff val="7622949"/>
            <a:satOff val="1656"/>
            <a:lumOff val="-2353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Crosswalk, Organize &amp; Refine</a:t>
          </a:r>
          <a:endParaRPr lang="en-US" sz="2500" kern="1200" dirty="0"/>
        </a:p>
      </dsp:txBody>
      <dsp:txXfrm>
        <a:off x="4164326" y="1381124"/>
        <a:ext cx="1981051" cy="1841500"/>
      </dsp:txXfrm>
    </dsp:sp>
    <dsp:sp modelId="{8F9F084B-B55F-41DC-8B82-CC1FABE73811}">
      <dsp:nvSpPr>
        <dsp:cNvPr id="0" name=""/>
        <dsp:cNvSpPr/>
      </dsp:nvSpPr>
      <dsp:spPr>
        <a:xfrm>
          <a:off x="6244430" y="1381124"/>
          <a:ext cx="1981051" cy="1841500"/>
        </a:xfrm>
        <a:prstGeom prst="roundRect">
          <a:avLst/>
        </a:prstGeom>
        <a:solidFill>
          <a:schemeClr val="accent3">
            <a:hueOff val="11434424"/>
            <a:satOff val="2484"/>
            <a:lumOff val="-353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6244430" y="1381124"/>
        <a:ext cx="1981051" cy="184150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289400-CF46-4258-81B6-D3C3E3E447F3}">
      <dsp:nvSpPr>
        <dsp:cNvPr id="0" name=""/>
        <dsp:cNvSpPr/>
      </dsp:nvSpPr>
      <dsp:spPr>
        <a:xfrm>
          <a:off x="617219" y="0"/>
          <a:ext cx="6995160" cy="460375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B696E-F507-4532-BDE0-88084F0CEF68}">
      <dsp:nvSpPr>
        <dsp:cNvPr id="0" name=""/>
        <dsp:cNvSpPr/>
      </dsp:nvSpPr>
      <dsp:spPr>
        <a:xfrm>
          <a:off x="4118" y="1381124"/>
          <a:ext cx="1981051" cy="1841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CCR Committee Forms</a:t>
          </a:r>
          <a:endParaRPr lang="en-US" sz="2500" kern="1200" dirty="0"/>
        </a:p>
      </dsp:txBody>
      <dsp:txXfrm>
        <a:off x="4118" y="1381124"/>
        <a:ext cx="1981051" cy="1841500"/>
      </dsp:txXfrm>
    </dsp:sp>
    <dsp:sp modelId="{C3F8C8CE-9A67-4788-8246-794EA263B3A5}">
      <dsp:nvSpPr>
        <dsp:cNvPr id="0" name=""/>
        <dsp:cNvSpPr/>
      </dsp:nvSpPr>
      <dsp:spPr>
        <a:xfrm>
          <a:off x="2084222" y="1381124"/>
          <a:ext cx="1981051" cy="1841500"/>
        </a:xfrm>
        <a:prstGeom prst="roundRect">
          <a:avLst/>
        </a:prstGeom>
        <a:solidFill>
          <a:schemeClr val="accent3">
            <a:hueOff val="3811475"/>
            <a:satOff val="828"/>
            <a:lumOff val="-1177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/>
            <a:t>Review Research &amp; CCR Documents</a:t>
          </a:r>
          <a:endParaRPr lang="en-US" sz="2500" kern="1200" dirty="0"/>
        </a:p>
      </dsp:txBody>
      <dsp:txXfrm>
        <a:off x="2084222" y="1381124"/>
        <a:ext cx="1981051" cy="1841500"/>
      </dsp:txXfrm>
    </dsp:sp>
    <dsp:sp modelId="{54566A9D-944B-4AA0-886B-D7E57BCEBF41}">
      <dsp:nvSpPr>
        <dsp:cNvPr id="0" name=""/>
        <dsp:cNvSpPr/>
      </dsp:nvSpPr>
      <dsp:spPr>
        <a:xfrm>
          <a:off x="4164326" y="1381124"/>
          <a:ext cx="1981051" cy="1841500"/>
        </a:xfrm>
        <a:prstGeom prst="roundRect">
          <a:avLst/>
        </a:prstGeom>
        <a:solidFill>
          <a:schemeClr val="accent3">
            <a:hueOff val="7622949"/>
            <a:satOff val="1656"/>
            <a:lumOff val="-2353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Crosswalk, Organize &amp; Refine</a:t>
          </a:r>
          <a:endParaRPr lang="en-US" sz="2500" kern="1200" dirty="0"/>
        </a:p>
      </dsp:txBody>
      <dsp:txXfrm>
        <a:off x="4164326" y="1381124"/>
        <a:ext cx="1981051" cy="1841500"/>
      </dsp:txXfrm>
    </dsp:sp>
    <dsp:sp modelId="{8F9F084B-B55F-41DC-8B82-CC1FABE73811}">
      <dsp:nvSpPr>
        <dsp:cNvPr id="0" name=""/>
        <dsp:cNvSpPr/>
      </dsp:nvSpPr>
      <dsp:spPr>
        <a:xfrm>
          <a:off x="6244430" y="1381124"/>
          <a:ext cx="1981051" cy="1841500"/>
        </a:xfrm>
        <a:prstGeom prst="roundRect">
          <a:avLst/>
        </a:prstGeom>
        <a:solidFill>
          <a:schemeClr val="accent3">
            <a:hueOff val="11434424"/>
            <a:satOff val="2484"/>
            <a:lumOff val="-353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Public Comment &amp; Finalize</a:t>
          </a:r>
          <a:endParaRPr lang="en-US" sz="2500" kern="1200" dirty="0"/>
        </a:p>
      </dsp:txBody>
      <dsp:txXfrm>
        <a:off x="6244430" y="1381124"/>
        <a:ext cx="1981051" cy="184150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DF5EAA-EB5E-4AE2-845A-955833F339EB}">
      <dsp:nvSpPr>
        <dsp:cNvPr id="0" name=""/>
        <dsp:cNvSpPr/>
      </dsp:nvSpPr>
      <dsp:spPr>
        <a:xfrm>
          <a:off x="2082592" y="0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7BE65-2872-4BAB-9F5C-A1BE1248F2DE}">
      <dsp:nvSpPr>
        <dsp:cNvPr id="0" name=""/>
        <dsp:cNvSpPr/>
      </dsp:nvSpPr>
      <dsp:spPr>
        <a:xfrm>
          <a:off x="0" y="0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Academic</a:t>
          </a:r>
          <a:endParaRPr lang="en-US" sz="2600" kern="1200" dirty="0"/>
        </a:p>
      </dsp:txBody>
      <dsp:txXfrm>
        <a:off x="0" y="0"/>
        <a:ext cx="2082592" cy="822746"/>
      </dsp:txXfrm>
    </dsp:sp>
    <dsp:sp modelId="{BF775E3C-C346-4817-A9C2-730E41473E2F}">
      <dsp:nvSpPr>
        <dsp:cNvPr id="0" name=""/>
        <dsp:cNvSpPr/>
      </dsp:nvSpPr>
      <dsp:spPr>
        <a:xfrm>
          <a:off x="2082592" y="905020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31F91-E781-4DA5-AB74-9F0403BA43CE}">
      <dsp:nvSpPr>
        <dsp:cNvPr id="0" name=""/>
        <dsp:cNvSpPr/>
      </dsp:nvSpPr>
      <dsp:spPr>
        <a:xfrm>
          <a:off x="0" y="905020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Behavior</a:t>
          </a:r>
          <a:endParaRPr lang="en-US" sz="2600" kern="1200" dirty="0"/>
        </a:p>
      </dsp:txBody>
      <dsp:txXfrm>
        <a:off x="0" y="905020"/>
        <a:ext cx="2082592" cy="822746"/>
      </dsp:txXfrm>
    </dsp:sp>
    <dsp:sp modelId="{9775B324-6CE2-4A83-887D-0DE5D471F2FB}">
      <dsp:nvSpPr>
        <dsp:cNvPr id="0" name=""/>
        <dsp:cNvSpPr/>
      </dsp:nvSpPr>
      <dsp:spPr>
        <a:xfrm>
          <a:off x="2082592" y="1679414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D8C851-5B20-47A4-8EEE-813D9C2A80E8}">
      <dsp:nvSpPr>
        <dsp:cNvPr id="0" name=""/>
        <dsp:cNvSpPr/>
      </dsp:nvSpPr>
      <dsp:spPr>
        <a:xfrm>
          <a:off x="0" y="1810041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Attendance</a:t>
          </a:r>
          <a:endParaRPr lang="en-US" sz="2600" kern="1200" dirty="0"/>
        </a:p>
      </dsp:txBody>
      <dsp:txXfrm>
        <a:off x="0" y="1810041"/>
        <a:ext cx="2082592" cy="82274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DF5EAA-EB5E-4AE2-845A-955833F339EB}">
      <dsp:nvSpPr>
        <dsp:cNvPr id="0" name=""/>
        <dsp:cNvSpPr/>
      </dsp:nvSpPr>
      <dsp:spPr>
        <a:xfrm>
          <a:off x="2082592" y="0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7BE65-2872-4BAB-9F5C-A1BE1248F2DE}">
      <dsp:nvSpPr>
        <dsp:cNvPr id="0" name=""/>
        <dsp:cNvSpPr/>
      </dsp:nvSpPr>
      <dsp:spPr>
        <a:xfrm>
          <a:off x="0" y="0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Academic</a:t>
          </a:r>
          <a:endParaRPr lang="en-US" sz="2600" kern="1200" dirty="0"/>
        </a:p>
      </dsp:txBody>
      <dsp:txXfrm>
        <a:off x="0" y="0"/>
        <a:ext cx="2082592" cy="822746"/>
      </dsp:txXfrm>
    </dsp:sp>
    <dsp:sp modelId="{BF775E3C-C346-4817-A9C2-730E41473E2F}">
      <dsp:nvSpPr>
        <dsp:cNvPr id="0" name=""/>
        <dsp:cNvSpPr/>
      </dsp:nvSpPr>
      <dsp:spPr>
        <a:xfrm>
          <a:off x="2082592" y="905020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31F91-E781-4DA5-AB74-9F0403BA43CE}">
      <dsp:nvSpPr>
        <dsp:cNvPr id="0" name=""/>
        <dsp:cNvSpPr/>
      </dsp:nvSpPr>
      <dsp:spPr>
        <a:xfrm>
          <a:off x="0" y="905020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Behavior</a:t>
          </a:r>
          <a:endParaRPr lang="en-US" sz="2600" kern="1200" dirty="0"/>
        </a:p>
      </dsp:txBody>
      <dsp:txXfrm>
        <a:off x="0" y="905020"/>
        <a:ext cx="2082592" cy="822746"/>
      </dsp:txXfrm>
    </dsp:sp>
    <dsp:sp modelId="{9775B324-6CE2-4A83-887D-0DE5D471F2FB}">
      <dsp:nvSpPr>
        <dsp:cNvPr id="0" name=""/>
        <dsp:cNvSpPr/>
      </dsp:nvSpPr>
      <dsp:spPr>
        <a:xfrm>
          <a:off x="2082592" y="1679414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D8C851-5B20-47A4-8EEE-813D9C2A80E8}">
      <dsp:nvSpPr>
        <dsp:cNvPr id="0" name=""/>
        <dsp:cNvSpPr/>
      </dsp:nvSpPr>
      <dsp:spPr>
        <a:xfrm>
          <a:off x="0" y="1810041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Attendance</a:t>
          </a:r>
          <a:endParaRPr lang="en-US" sz="2600" kern="1200" dirty="0"/>
        </a:p>
      </dsp:txBody>
      <dsp:txXfrm>
        <a:off x="0" y="1810041"/>
        <a:ext cx="2082592" cy="82274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DF5EAA-EB5E-4AE2-845A-955833F339EB}">
      <dsp:nvSpPr>
        <dsp:cNvPr id="0" name=""/>
        <dsp:cNvSpPr/>
      </dsp:nvSpPr>
      <dsp:spPr>
        <a:xfrm>
          <a:off x="2082592" y="0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7BE65-2872-4BAB-9F5C-A1BE1248F2DE}">
      <dsp:nvSpPr>
        <dsp:cNvPr id="0" name=""/>
        <dsp:cNvSpPr/>
      </dsp:nvSpPr>
      <dsp:spPr>
        <a:xfrm>
          <a:off x="0" y="0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Process</a:t>
          </a:r>
          <a:endParaRPr lang="en-US" sz="2700" kern="1200" dirty="0"/>
        </a:p>
      </dsp:txBody>
      <dsp:txXfrm>
        <a:off x="0" y="0"/>
        <a:ext cx="2082592" cy="822746"/>
      </dsp:txXfrm>
    </dsp:sp>
    <dsp:sp modelId="{BF775E3C-C346-4817-A9C2-730E41473E2F}">
      <dsp:nvSpPr>
        <dsp:cNvPr id="0" name=""/>
        <dsp:cNvSpPr/>
      </dsp:nvSpPr>
      <dsp:spPr>
        <a:xfrm>
          <a:off x="2082592" y="905020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31F91-E781-4DA5-AB74-9F0403BA43CE}">
      <dsp:nvSpPr>
        <dsp:cNvPr id="0" name=""/>
        <dsp:cNvSpPr/>
      </dsp:nvSpPr>
      <dsp:spPr>
        <a:xfrm>
          <a:off x="0" y="905020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Perception</a:t>
          </a:r>
          <a:endParaRPr lang="en-US" sz="2700" kern="1200" dirty="0"/>
        </a:p>
      </dsp:txBody>
      <dsp:txXfrm>
        <a:off x="0" y="905020"/>
        <a:ext cx="2082592" cy="822746"/>
      </dsp:txXfrm>
    </dsp:sp>
    <dsp:sp modelId="{9775B324-6CE2-4A83-887D-0DE5D471F2FB}">
      <dsp:nvSpPr>
        <dsp:cNvPr id="0" name=""/>
        <dsp:cNvSpPr/>
      </dsp:nvSpPr>
      <dsp:spPr>
        <a:xfrm>
          <a:off x="2082592" y="1679414"/>
          <a:ext cx="3123889" cy="822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D8C851-5B20-47A4-8EEE-813D9C2A80E8}">
      <dsp:nvSpPr>
        <dsp:cNvPr id="0" name=""/>
        <dsp:cNvSpPr/>
      </dsp:nvSpPr>
      <dsp:spPr>
        <a:xfrm>
          <a:off x="0" y="1810041"/>
          <a:ext cx="2082592" cy="822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Outcome</a:t>
          </a:r>
          <a:endParaRPr lang="en-US" sz="2700" kern="1200" dirty="0"/>
        </a:p>
      </dsp:txBody>
      <dsp:txXfrm>
        <a:off x="0" y="1810041"/>
        <a:ext cx="2082592" cy="822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78D83BC-20F0-BB4E-BE9C-07F2C3671701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4426EA2-C3FC-D44F-87BF-FBD9EA5468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4832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840EEAC-35D7-42CA-9B55-70FF55F389F1}" type="datetimeFigureOut">
              <a:rPr lang="en-US" smtClean="0"/>
              <a:pPr/>
              <a:t>4/17/2015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EDB9C6-B731-4819-A64C-1D996D3160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16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B9C6-B731-4819-A64C-1D996D31603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3563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B9C6-B731-4819-A64C-1D996D31603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7235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B9C6-B731-4819-A64C-1D996D31603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210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B9C6-B731-4819-A64C-1D996D31603E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0917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B9C6-B731-4819-A64C-1D996D31603E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397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achHrzntl_10713653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789" y="418184"/>
            <a:ext cx="9667727" cy="6439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278" y="2375260"/>
            <a:ext cx="3863417" cy="30316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l">
              <a:defRPr sz="48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</a:t>
            </a:r>
            <a:br>
              <a:rPr lang="en-US" dirty="0" smtClean="0"/>
            </a:br>
            <a:r>
              <a:rPr lang="en-US" dirty="0" smtClean="0"/>
              <a:t>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278" y="5471259"/>
            <a:ext cx="7772400" cy="1500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26485" y="5443827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 userDrawn="1"/>
        </p:nvSpPr>
        <p:spPr>
          <a:xfrm>
            <a:off x="455522" y="-188347"/>
            <a:ext cx="1511300" cy="818886"/>
          </a:xfrm>
          <a:prstGeom prst="roundRect">
            <a:avLst/>
          </a:prstGeom>
          <a:solidFill>
            <a:srgbClr val="0059C7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9" name="Picture 8" descr="ASCA White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522" y="0"/>
            <a:ext cx="1276350" cy="47762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482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../www.schoolcounselor,or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3588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pattFill prst="narHorz">
            <a:fgClr>
              <a:schemeClr val="tx1">
                <a:lumMod val="50000"/>
                <a:lumOff val="50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457200" y="-166685"/>
            <a:ext cx="1511300" cy="818886"/>
          </a:xfrm>
          <a:prstGeom prst="roundRect">
            <a:avLst/>
          </a:prstGeom>
          <a:solidFill>
            <a:srgbClr val="0059C7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8" name="Picture 7" descr="ASCA White.eps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200" y="21662"/>
            <a:ext cx="1276350" cy="47762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73250"/>
            <a:ext cx="8229600" cy="460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080055" y="449386"/>
            <a:ext cx="1997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15" action="ppaction://hlinkfile"/>
              </a:rPr>
              <a:t>www.schoolcounselor.org</a:t>
            </a:r>
            <a:endParaRPr lang="en-US" sz="11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72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ASCA Mindsets &amp; Behaviors </a:t>
            </a:r>
            <a:br>
              <a:rPr lang="en-US" sz="4400" dirty="0" smtClean="0"/>
            </a:br>
            <a:r>
              <a:rPr lang="en-US" sz="4400" dirty="0" smtClean="0"/>
              <a:t>for Student Success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K-12 College and Career Readiness Standards for Every Student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0144" t="9923" r="11413" b="67366"/>
          <a:stretch/>
        </p:blipFill>
        <p:spPr>
          <a:xfrm>
            <a:off x="4152275" y="434351"/>
            <a:ext cx="4846820" cy="107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4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Revision Process 2012-14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42951160"/>
              </p:ext>
            </p:extLst>
          </p:nvPr>
        </p:nvGraphicFramePr>
        <p:xfrm>
          <a:off x="457200" y="1873250"/>
          <a:ext cx="82296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4632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Revision Process 2012-14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82588591"/>
              </p:ext>
            </p:extLst>
          </p:nvPr>
        </p:nvGraphicFramePr>
        <p:xfrm>
          <a:off x="457200" y="1873250"/>
          <a:ext cx="82296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774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Revision Process 2012-14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873250"/>
          <a:ext cx="82296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691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schoolcounselor.org/cmstemplates/asca/images/layout/header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0344" y="5208426"/>
            <a:ext cx="2948963" cy="10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ACA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215"/>
          <a:stretch/>
        </p:blipFill>
        <p:spPr bwMode="auto">
          <a:xfrm>
            <a:off x="6254825" y="2812034"/>
            <a:ext cx="2352762" cy="95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805963"/>
            <a:ext cx="3525176" cy="891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8679" y="733721"/>
            <a:ext cx="3003157" cy="13034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1003" y="1752495"/>
            <a:ext cx="2741994" cy="1572008"/>
          </a:xfrm>
          <a:prstGeom prst="rect">
            <a:avLst/>
          </a:prstGeom>
        </p:spPr>
      </p:pic>
      <p:pic>
        <p:nvPicPr>
          <p:cNvPr id="2066" name="Picture 18" descr="The College Board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9949" y="4247901"/>
            <a:ext cx="2783495" cy="58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ome"/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584" y="5309878"/>
            <a:ext cx="2564477" cy="10893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" y="1992310"/>
            <a:ext cx="2194504" cy="1332193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CCR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060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Research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24136" t="8561" r="21955" b="1622"/>
          <a:stretch/>
        </p:blipFill>
        <p:spPr>
          <a:xfrm>
            <a:off x="3611984" y="764365"/>
            <a:ext cx="4757575" cy="60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99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l="11673" t="22342" r="48130" b="29421"/>
          <a:stretch/>
        </p:blipFill>
        <p:spPr>
          <a:xfrm>
            <a:off x="447868" y="1221663"/>
            <a:ext cx="5551715" cy="512193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/>
          <a:srcRect l="24136" t="8561" r="21955" b="1622"/>
          <a:stretch/>
        </p:blipFill>
        <p:spPr>
          <a:xfrm>
            <a:off x="7098708" y="438539"/>
            <a:ext cx="1588092" cy="20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13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l="11673" t="22342" r="48130" b="29421"/>
          <a:stretch/>
        </p:blipFill>
        <p:spPr>
          <a:xfrm>
            <a:off x="382553" y="1680740"/>
            <a:ext cx="2031491" cy="1874224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/>
          <a:srcRect l="24136" t="8561" r="21955" b="1622"/>
          <a:stretch/>
        </p:blipFill>
        <p:spPr>
          <a:xfrm>
            <a:off x="7098708" y="438539"/>
            <a:ext cx="1588092" cy="2034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50040" t="25197" r="10680" b="49839"/>
          <a:stretch/>
        </p:blipFill>
        <p:spPr>
          <a:xfrm>
            <a:off x="2520747" y="2715208"/>
            <a:ext cx="6473964" cy="316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56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8923" y="2622790"/>
            <a:ext cx="625809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College &amp; Career </a:t>
            </a:r>
          </a:p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Readiness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2796" y="5365830"/>
            <a:ext cx="3733800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7596" y="5365830"/>
            <a:ext cx="3733800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0319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22900" t="9822" r="20902" b="1886"/>
          <a:stretch/>
        </p:blipFill>
        <p:spPr>
          <a:xfrm>
            <a:off x="2034072" y="326570"/>
            <a:ext cx="5215814" cy="65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55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791" y="2052735"/>
            <a:ext cx="8355922" cy="336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77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312515" y="1673225"/>
            <a:ext cx="8681013" cy="50863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endParaRPr lang="en-US" sz="4700" b="1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endParaRPr lang="en-US" sz="3900" b="1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r>
              <a:rPr lang="en-US" sz="39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ASCA National Standards </a:t>
            </a:r>
          </a:p>
          <a:p>
            <a:pPr marL="0" indent="0">
              <a:buNone/>
            </a:pPr>
            <a:r>
              <a:rPr lang="en-US" sz="39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 Students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3958" y="1499605"/>
            <a:ext cx="2559211" cy="3838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6589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880" y="1419224"/>
            <a:ext cx="6127752" cy="47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65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1618937" y="839449"/>
            <a:ext cx="6011055" cy="59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183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Mindsets &amp; Behavior Standards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9187" y="1873250"/>
            <a:ext cx="6905625" cy="460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604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7950" y="2251075"/>
            <a:ext cx="3695700" cy="369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625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828210" y="2796981"/>
          <a:ext cx="5402424" cy="2286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024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Academic</a:t>
                      </a:r>
                      <a:endParaRPr lang="en-US" sz="4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Career</a:t>
                      </a:r>
                      <a:endParaRPr lang="en-US" sz="4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Social/Emotional</a:t>
                      </a:r>
                      <a:endParaRPr lang="en-US" sz="4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6647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Categories of Standards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87032894"/>
              </p:ext>
            </p:extLst>
          </p:nvPr>
        </p:nvGraphicFramePr>
        <p:xfrm>
          <a:off x="457200" y="2824973"/>
          <a:ext cx="8229600" cy="15240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Mindsets</a:t>
                      </a:r>
                      <a:endParaRPr lang="en-US" sz="4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Behaviors</a:t>
                      </a:r>
                      <a:endParaRPr lang="en-US" sz="4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1700" y="4348973"/>
            <a:ext cx="2990850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349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Mindset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Includes </a:t>
            </a:r>
            <a:r>
              <a:rPr lang="en-US" sz="2800" dirty="0"/>
              <a:t>standards related to 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the </a:t>
            </a:r>
            <a:r>
              <a:rPr lang="en-US" sz="2800" dirty="0"/>
              <a:t>psycho-social attitudes or beliefs 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one </a:t>
            </a:r>
            <a:r>
              <a:rPr lang="en-US" sz="2800" dirty="0"/>
              <a:t>has about oneself 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in </a:t>
            </a:r>
            <a:r>
              <a:rPr lang="en-US" sz="2800" dirty="0"/>
              <a:t>relation to academic work. 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These </a:t>
            </a:r>
            <a:r>
              <a:rPr lang="en-US" sz="2800" dirty="0"/>
              <a:t>make up the 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students</a:t>
            </a:r>
            <a:r>
              <a:rPr lang="en-US" sz="2800" dirty="0"/>
              <a:t>’ belief system 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as </a:t>
            </a:r>
            <a:r>
              <a:rPr lang="en-US" sz="2800" dirty="0"/>
              <a:t>exhibited in behaviors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1465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These </a:t>
            </a:r>
            <a:r>
              <a:rPr lang="en-US" sz="2800" dirty="0"/>
              <a:t>standards include 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behaviors </a:t>
            </a:r>
            <a:r>
              <a:rPr lang="en-US" sz="2800" dirty="0"/>
              <a:t>commonly associated 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with </a:t>
            </a:r>
            <a:r>
              <a:rPr lang="en-US" sz="2800" dirty="0"/>
              <a:t>being a </a:t>
            </a:r>
            <a:r>
              <a:rPr lang="en-US" sz="2800" dirty="0" smtClean="0"/>
              <a:t>successful </a:t>
            </a:r>
            <a:r>
              <a:rPr lang="en-US" sz="2800" dirty="0"/>
              <a:t>student. </a:t>
            </a:r>
            <a:endParaRPr lang="en-US" sz="2800" dirty="0" smtClean="0"/>
          </a:p>
          <a:p>
            <a:pPr marL="0" indent="0" algn="ctr">
              <a:buNone/>
            </a:pPr>
            <a:endParaRPr lang="en-US" sz="2800" dirty="0" smtClean="0"/>
          </a:p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73075644"/>
              </p:ext>
            </p:extLst>
          </p:nvPr>
        </p:nvGraphicFramePr>
        <p:xfrm>
          <a:off x="1943956" y="3919725"/>
          <a:ext cx="5402424" cy="1371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024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Learning Strategies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Self-Management</a:t>
                      </a:r>
                      <a:r>
                        <a:rPr lang="en-US" sz="2400" b="1" baseline="0" dirty="0" smtClean="0"/>
                        <a:t> Skills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Social Skills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837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1618937" y="839449"/>
            <a:ext cx="6011055" cy="59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60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3200" dirty="0" smtClean="0"/>
              <a:t>Specific, measureable expectations </a:t>
            </a:r>
          </a:p>
          <a:p>
            <a:pPr marL="0" indent="0" algn="ctr">
              <a:buNone/>
            </a:pPr>
            <a:r>
              <a:rPr lang="en-US" sz="3200" dirty="0" smtClean="0"/>
              <a:t>that students attain </a:t>
            </a:r>
          </a:p>
          <a:p>
            <a:pPr marL="0" indent="0" algn="ctr">
              <a:buNone/>
            </a:pPr>
            <a:r>
              <a:rPr lang="en-US" sz="3200" dirty="0" smtClean="0"/>
              <a:t>as they make progress </a:t>
            </a:r>
          </a:p>
          <a:p>
            <a:pPr marL="0" indent="0" algn="ctr">
              <a:buNone/>
            </a:pPr>
            <a:r>
              <a:rPr lang="en-US" sz="3200" dirty="0" smtClean="0"/>
              <a:t>towards the standards.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14686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312515" y="1673225"/>
            <a:ext cx="8681013" cy="50863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endParaRPr lang="en-US" sz="4700" b="1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endParaRPr lang="en-US" sz="3900" b="1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r>
              <a:rPr lang="en-US" sz="3900" b="1" dirty="0" smtClean="0">
                <a:solidFill>
                  <a:schemeClr val="bg1">
                    <a:lumMod val="6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ASCA National Standards </a:t>
            </a:r>
          </a:p>
          <a:p>
            <a:pPr marL="0" indent="0">
              <a:buNone/>
            </a:pPr>
            <a:r>
              <a:rPr lang="en-US" sz="3900" b="1" dirty="0" smtClean="0">
                <a:solidFill>
                  <a:schemeClr val="bg1">
                    <a:lumMod val="6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 Students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8410" y="2258804"/>
            <a:ext cx="6493398" cy="3101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439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Levels	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97780648"/>
              </p:ext>
            </p:extLst>
          </p:nvPr>
        </p:nvGraphicFramePr>
        <p:xfrm>
          <a:off x="1828210" y="2542338"/>
          <a:ext cx="5402424" cy="3048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024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K-2</a:t>
                      </a:r>
                      <a:endParaRPr lang="en-US" sz="4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3-5</a:t>
                      </a:r>
                      <a:endParaRPr lang="en-US" sz="4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6-8</a:t>
                      </a:r>
                      <a:endParaRPr lang="en-US" sz="4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9-12</a:t>
                      </a:r>
                      <a:endParaRPr lang="en-US" sz="4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123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to Curriculum Standards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622" y="1670179"/>
            <a:ext cx="8125154" cy="507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953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08652" y="3091609"/>
            <a:ext cx="2786340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Common </a:t>
            </a:r>
          </a:p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Core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837" y="2914461"/>
            <a:ext cx="3352200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ASCA </a:t>
            </a:r>
          </a:p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Mindsets &amp; </a:t>
            </a:r>
          </a:p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Behaviors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08652" y="3091609"/>
            <a:ext cx="2786340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Common </a:t>
            </a:r>
          </a:p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Core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837" y="2914461"/>
            <a:ext cx="3352200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ASCA </a:t>
            </a:r>
          </a:p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Mindsets &amp; </a:t>
            </a:r>
          </a:p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Behaviors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7524" y="2452796"/>
            <a:ext cx="4608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C00000"/>
                </a:solidFill>
                <a:effectLst/>
              </a:rPr>
              <a:t>Competencies</a:t>
            </a:r>
            <a:endParaRPr lang="en-US" sz="5400" b="0" cap="none" spc="0" dirty="0">
              <a:ln w="0"/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9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29307" y="3091609"/>
            <a:ext cx="2945037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rgbClr val="00B050"/>
                </a:solidFill>
              </a:rPr>
              <a:t>State </a:t>
            </a:r>
          </a:p>
          <a:p>
            <a:pPr algn="ctr"/>
            <a:r>
              <a:rPr lang="en-US" sz="4400" b="1" dirty="0" smtClean="0">
                <a:ln/>
                <a:solidFill>
                  <a:srgbClr val="00B050"/>
                </a:solidFill>
              </a:rPr>
              <a:t>Standards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837" y="2914461"/>
            <a:ext cx="3352200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ASCA </a:t>
            </a:r>
          </a:p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Mindsets &amp; </a:t>
            </a:r>
          </a:p>
          <a:p>
            <a:pPr algn="ctr"/>
            <a:r>
              <a:rPr lang="en-US" sz="4400" b="1" dirty="0" smtClean="0">
                <a:ln/>
                <a:solidFill>
                  <a:srgbClr val="0070C0"/>
                </a:solidFill>
              </a:rPr>
              <a:t>Behaviors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7524" y="2452796"/>
            <a:ext cx="4608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C00000"/>
                </a:solidFill>
                <a:effectLst/>
              </a:rPr>
              <a:t>Competencies</a:t>
            </a:r>
            <a:endParaRPr lang="en-US" sz="5400" b="0" cap="none" spc="0" dirty="0">
              <a:ln w="0"/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1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with Common Core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Common Core </a:t>
            </a:r>
          </a:p>
          <a:p>
            <a:r>
              <a:rPr lang="en-US" dirty="0" smtClean="0"/>
              <a:t>Grade 2 Speaking and Listening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Tell a story or recount an experience with appropriate facts and relevant, descriptive details speaking audibly in coherent sentences	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29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with Common Core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Common Core </a:t>
            </a:r>
          </a:p>
          <a:p>
            <a:r>
              <a:rPr lang="en-US" dirty="0" smtClean="0"/>
              <a:t>Grade 2 Speaking and Listening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Tell a story or recount an experience with appropriate facts and relevant, descriptive details speaking audibly in coherent sentences	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ASCA Mindsets &amp; </a:t>
            </a:r>
            <a:r>
              <a:rPr lang="en-US" b="1" dirty="0" smtClean="0">
                <a:solidFill>
                  <a:srgbClr val="0070C0"/>
                </a:solidFill>
              </a:rPr>
              <a:t>Behaviors</a:t>
            </a:r>
          </a:p>
          <a:p>
            <a:r>
              <a:rPr lang="en-US" dirty="0" smtClean="0"/>
              <a:t>K-2 Social/Emotional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Write</a:t>
            </a:r>
            <a:r>
              <a:rPr lang="en-US" dirty="0" smtClean="0"/>
              <a:t> or tell a story or recount an experience with </a:t>
            </a:r>
            <a:r>
              <a:rPr lang="en-US" dirty="0"/>
              <a:t>appropriate facts and relevant, descriptive details </a:t>
            </a:r>
            <a:r>
              <a:rPr lang="en-US" dirty="0" smtClean="0"/>
              <a:t>in coherent sentences about </a:t>
            </a:r>
            <a:r>
              <a:rPr lang="en-US" dirty="0" smtClean="0">
                <a:solidFill>
                  <a:srgbClr val="C00000"/>
                </a:solidFill>
              </a:rPr>
              <a:t>how it feels to be successful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3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Academic, Career &amp; Social/Emotional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Write or tell a story or recount an experience with appropriate facts and relevant, descriptive details in coherent sentences </a:t>
            </a:r>
            <a:r>
              <a:rPr lang="en-US" dirty="0" smtClean="0"/>
              <a:t>about…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93878377"/>
              </p:ext>
            </p:extLst>
          </p:nvPr>
        </p:nvGraphicFramePr>
        <p:xfrm>
          <a:off x="1337387" y="3533711"/>
          <a:ext cx="7123707" cy="1920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051838"/>
                <a:gridCol w="207186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…what academic success looks</a:t>
                      </a:r>
                      <a:r>
                        <a:rPr lang="en-US" b="0" baseline="0" dirty="0" smtClean="0"/>
                        <a:t> like.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smtClean="0"/>
                        <a:t>Academic</a:t>
                      </a:r>
                    </a:p>
                    <a:p>
                      <a:endParaRPr lang="en-US" b="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…what career</a:t>
                      </a:r>
                      <a:r>
                        <a:rPr lang="en-US" baseline="0" dirty="0" smtClean="0"/>
                        <a:t> success looks like.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Career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…how it feels to be successful.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Social/Emotional</a:t>
                      </a:r>
                      <a:endParaRPr lang="en-US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048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Do Competencies Come From? </a:t>
            </a:r>
            <a:endParaRPr lang="en-US" dirty="0"/>
          </a:p>
        </p:txBody>
      </p:sp>
      <p:pic>
        <p:nvPicPr>
          <p:cNvPr id="2050" name="Picture 2" descr="http://www.todayifoundout.com/wp-content/uploads/2013/05/stor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3215" y="1754188"/>
            <a:ext cx="4016375" cy="472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51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do Competencies Come From?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ASCA</a:t>
            </a:r>
          </a:p>
          <a:p>
            <a:r>
              <a:rPr lang="en-US" dirty="0" smtClean="0"/>
              <a:t>States</a:t>
            </a:r>
          </a:p>
          <a:p>
            <a:r>
              <a:rPr lang="en-US" dirty="0" smtClean="0"/>
              <a:t>Practitioners</a:t>
            </a:r>
          </a:p>
          <a:p>
            <a:endParaRPr lang="en-US" dirty="0" smtClean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2" cstate="print"/>
          <a:srcRect l="13818" t="8045" r="2271" b="2764"/>
          <a:stretch/>
        </p:blipFill>
        <p:spPr>
          <a:xfrm>
            <a:off x="4408496" y="1521016"/>
            <a:ext cx="3768447" cy="51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46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312515" y="1673225"/>
            <a:ext cx="8681013" cy="50863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endParaRPr lang="en-US" sz="4700" b="1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endParaRPr lang="en-US" sz="3900" b="1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r>
              <a:rPr lang="en-US" sz="3900" b="1" dirty="0" smtClean="0">
                <a:solidFill>
                  <a:schemeClr val="bg1">
                    <a:lumMod val="6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ASCA National Standards </a:t>
            </a:r>
          </a:p>
          <a:p>
            <a:pPr marL="0" indent="0">
              <a:buNone/>
            </a:pPr>
            <a:r>
              <a:rPr lang="en-US" sz="3900" b="1" dirty="0" smtClean="0">
                <a:solidFill>
                  <a:schemeClr val="bg1">
                    <a:lumMod val="6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 Students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902826" y="927341"/>
            <a:ext cx="7999822" cy="555448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ASCA Mindsets &amp; Behaviors </a:t>
            </a:r>
          </a:p>
          <a:p>
            <a:pPr marL="0" indent="0" algn="r"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for Student Success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8410" y="2258804"/>
            <a:ext cx="6493398" cy="3101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3206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Connections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Data</a:t>
            </a:r>
          </a:p>
          <a:p>
            <a:r>
              <a:rPr lang="en-US" dirty="0" smtClean="0"/>
              <a:t>Academic standards</a:t>
            </a:r>
          </a:p>
          <a:p>
            <a:endParaRPr lang="en-US" dirty="0"/>
          </a:p>
        </p:txBody>
      </p:sp>
      <p:pic>
        <p:nvPicPr>
          <p:cNvPr id="2056" name="Picture 8" descr="http://thinklikecenter.com/consultant/wp-content/uploads/2009/05/key-to-succes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59559"/>
            <a:ext cx="4038600" cy="154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14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Mindsets &amp; Behavior Standards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9187" y="1873250"/>
            <a:ext cx="6905625" cy="460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1762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Competencies</a:t>
            </a:r>
            <a:endParaRPr lang="en-US" dirty="0"/>
          </a:p>
        </p:txBody>
      </p:sp>
      <p:pic>
        <p:nvPicPr>
          <p:cNvPr id="10" name="Picture 2" descr="http://seahorce.com/wp-content/uploads/2014/06/flexibility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70100"/>
            <a:ext cx="6096000" cy="4210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39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5790"/>
            <a:ext cx="7259179" cy="2047451"/>
          </a:xfrm>
        </p:spPr>
        <p:txBody>
          <a:bodyPr>
            <a:normAutofit/>
          </a:bodyPr>
          <a:lstStyle/>
          <a:p>
            <a:r>
              <a:rPr lang="en-US" sz="4000" cap="none" dirty="0">
                <a:solidFill>
                  <a:srgbClr val="C00000"/>
                </a:solidFill>
              </a:rPr>
              <a:t>Getting </a:t>
            </a:r>
            <a:r>
              <a:rPr lang="en-US" sz="4000" cap="none" dirty="0" smtClean="0">
                <a:solidFill>
                  <a:srgbClr val="C00000"/>
                </a:solidFill>
              </a:rPr>
              <a:t>Started:</a:t>
            </a:r>
            <a:br>
              <a:rPr lang="en-US" sz="4000" cap="none" dirty="0" smtClean="0">
                <a:solidFill>
                  <a:srgbClr val="C00000"/>
                </a:solidFill>
              </a:rPr>
            </a:br>
            <a:r>
              <a:rPr lang="en-US" sz="4000" cap="none" dirty="0" smtClean="0">
                <a:solidFill>
                  <a:srgbClr val="C00000"/>
                </a:solidFill>
              </a:rPr>
              <a:t>ASCA </a:t>
            </a:r>
            <a:r>
              <a:rPr lang="en-US" sz="4000" cap="none" dirty="0">
                <a:solidFill>
                  <a:srgbClr val="C00000"/>
                </a:solidFill>
              </a:rPr>
              <a:t>Mindsets </a:t>
            </a:r>
            <a:br>
              <a:rPr lang="en-US" sz="4000" cap="none" dirty="0">
                <a:solidFill>
                  <a:srgbClr val="C00000"/>
                </a:solidFill>
              </a:rPr>
            </a:br>
            <a:r>
              <a:rPr lang="en-US" sz="4000" cap="none" dirty="0">
                <a:solidFill>
                  <a:srgbClr val="C00000"/>
                </a:solidFill>
              </a:rPr>
              <a:t>&amp; </a:t>
            </a:r>
            <a:r>
              <a:rPr lang="en-US" sz="4000" cap="none" dirty="0" smtClean="0">
                <a:solidFill>
                  <a:srgbClr val="C00000"/>
                </a:solidFill>
              </a:rPr>
              <a:t>Behaviors</a:t>
            </a:r>
            <a:endParaRPr lang="en-US" sz="4000" cap="none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451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20786">
            <a:off x="997743" y="1642189"/>
            <a:ext cx="6629643" cy="4416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3518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763588"/>
            <a:ext cx="8229600" cy="990600"/>
          </a:xfrm>
        </p:spPr>
        <p:txBody>
          <a:bodyPr/>
          <a:lstStyle/>
          <a:p>
            <a:r>
              <a:rPr lang="en-US" dirty="0"/>
              <a:t>Step 1 - Classroom Lessons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00809" y="2238088"/>
            <a:ext cx="54770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do you know </a:t>
            </a:r>
          </a:p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 to start?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1 - Classroom </a:t>
            </a:r>
            <a:r>
              <a:rPr lang="en-US" dirty="0"/>
              <a:t>Lessons 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3169" y="2472645"/>
            <a:ext cx="4884259" cy="293055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63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Mrs. Robinson’s Class – </a:t>
            </a:r>
            <a:br>
              <a:rPr lang="en-US" dirty="0"/>
            </a:br>
            <a:r>
              <a:rPr lang="en-US" dirty="0"/>
              <a:t>Not Achieving at Potential 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3169" y="2472645"/>
            <a:ext cx="4884259" cy="2930555"/>
          </a:xfrm>
          <a:prstGeom prst="rect">
            <a:avLst/>
          </a:prstGeo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1269053"/>
              </p:ext>
            </p:extLst>
          </p:nvPr>
        </p:nvGraphicFramePr>
        <p:xfrm>
          <a:off x="699795" y="2770412"/>
          <a:ext cx="5206482" cy="2632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4612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Mrs. Robinson’s Class – </a:t>
            </a:r>
            <a:br>
              <a:rPr lang="en-US" dirty="0" smtClean="0"/>
            </a:br>
            <a:r>
              <a:rPr lang="en-US" dirty="0" smtClean="0"/>
              <a:t>Not Achieving </a:t>
            </a:r>
            <a:r>
              <a:rPr lang="en-US" dirty="0"/>
              <a:t>at </a:t>
            </a:r>
            <a:r>
              <a:rPr lang="en-US" dirty="0" smtClean="0"/>
              <a:t>Potential </a:t>
            </a:r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3169" y="2472645"/>
            <a:ext cx="4884259" cy="2930555"/>
          </a:xfrm>
          <a:prstGeom prst="rect">
            <a:avLst/>
          </a:prstGeo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699795" y="2770412"/>
          <a:ext cx="5206482" cy="2632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530872" y="2909078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22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Step 2 						</a:t>
            </a:r>
            <a:r>
              <a:rPr lang="en-US" sz="2800" dirty="0" smtClean="0"/>
              <a:t>Classroom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Identify mindset </a:t>
            </a:r>
            <a:r>
              <a:rPr lang="en-US" dirty="0" smtClean="0"/>
              <a:t>and </a:t>
            </a:r>
            <a:r>
              <a:rPr lang="en-US" dirty="0"/>
              <a:t>behavior standards that </a:t>
            </a:r>
            <a:r>
              <a:rPr lang="en-US" dirty="0" smtClean="0"/>
              <a:t>relate </a:t>
            </a:r>
            <a:r>
              <a:rPr lang="en-US" dirty="0"/>
              <a:t>to </a:t>
            </a:r>
            <a:r>
              <a:rPr lang="en-US" dirty="0" smtClean="0"/>
              <a:t>student academic needs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214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2744" y="3372449"/>
            <a:ext cx="58785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do we define 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success? 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4" descr="http://www.oursuccesscenter.com/wp-content/uploads/2012/10/Definition_Success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0" y="693672"/>
            <a:ext cx="3860593" cy="2561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1618937" y="839449"/>
            <a:ext cx="6011055" cy="59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1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3046868" y="763588"/>
            <a:ext cx="6011055" cy="5992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046868" y="1978701"/>
            <a:ext cx="2463282" cy="239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55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3046868" y="763588"/>
            <a:ext cx="6011055" cy="5992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Academic needs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764613" y="4684254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46868" y="1978701"/>
            <a:ext cx="2463282" cy="239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8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3046868" y="763588"/>
            <a:ext cx="6011055" cy="5992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Academic needs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868786" y="4699643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20754" y="4994628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46868" y="1978701"/>
            <a:ext cx="2463282" cy="239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413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3075471" y="800949"/>
            <a:ext cx="6011055" cy="5992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Academic needs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868786" y="4730098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20754" y="4994628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12013" y="3797200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6868" y="1978701"/>
            <a:ext cx="2463282" cy="239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23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3046868" y="763588"/>
            <a:ext cx="6011055" cy="5992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Academic needs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764613" y="4684254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46868" y="1978701"/>
            <a:ext cx="2463282" cy="239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7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Consult M&amp;B </a:t>
            </a:r>
          </a:p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atabase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schoolcounselor.org/</a:t>
            </a:r>
            <a:r>
              <a:rPr lang="en-US" sz="1400" dirty="0" err="1"/>
              <a:t>studentcompetencies</a:t>
            </a:r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28785" t="10239" r="30026" b="32518"/>
          <a:stretch/>
        </p:blipFill>
        <p:spPr>
          <a:xfrm>
            <a:off x="4272197" y="763588"/>
            <a:ext cx="4414603" cy="490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5247857" y="4512039"/>
            <a:ext cx="2463282" cy="416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6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Consult M&amp;B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database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 smtClean="0"/>
              <a:t>schoolcounselor.org/</a:t>
            </a:r>
            <a:r>
              <a:rPr lang="en-US" sz="1400" dirty="0" err="1" smtClean="0"/>
              <a:t>studentcompetencies</a:t>
            </a: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27436" t="7997" r="21343"/>
          <a:stretch/>
        </p:blipFill>
        <p:spPr>
          <a:xfrm>
            <a:off x="4495800" y="763588"/>
            <a:ext cx="4191000" cy="578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335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Consult M&amp;B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database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400" dirty="0"/>
              <a:t>schoolcounselor.org/</a:t>
            </a:r>
            <a:r>
              <a:rPr lang="en-US" sz="1400" dirty="0" err="1"/>
              <a:t>studentcompetencies</a:t>
            </a:r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28113" t="9394" r="11603"/>
          <a:stretch/>
        </p:blipFill>
        <p:spPr>
          <a:xfrm>
            <a:off x="4034790" y="622141"/>
            <a:ext cx="4983480" cy="59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8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3" cstate="print"/>
          <a:srcRect l="28113" t="9394" r="11603" b="37020"/>
          <a:stretch/>
        </p:blipFill>
        <p:spPr>
          <a:xfrm>
            <a:off x="617220" y="885413"/>
            <a:ext cx="7932420" cy="564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040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80790311"/>
              </p:ext>
            </p:extLst>
          </p:nvPr>
        </p:nvGraphicFramePr>
        <p:xfrm>
          <a:off x="457200" y="1873250"/>
          <a:ext cx="82296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63794">
            <a:off x="679821" y="1940766"/>
            <a:ext cx="2641681" cy="38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216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 rotWithShape="1">
          <a:blip r:embed="rId2" cstate="print"/>
          <a:srcRect l="28528" t="54256" r="11188" b="-864"/>
          <a:stretch/>
        </p:blipFill>
        <p:spPr>
          <a:xfrm>
            <a:off x="400049" y="1200150"/>
            <a:ext cx="8482069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04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– Design Lesson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Competency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Integrate multiple sources of information presented in diverse formats and media (e.g., visually, quantitatively, orally) about the importance of engaging in challenging coursework </a:t>
            </a: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/>
          </a:p>
          <a:p>
            <a:pPr marL="0" indent="0">
              <a:buNone/>
            </a:pPr>
            <a:r>
              <a:rPr lang="en-US" sz="1600" dirty="0" smtClean="0"/>
              <a:t>in </a:t>
            </a:r>
            <a:r>
              <a:rPr lang="en-US" sz="1600" dirty="0"/>
              <a:t>order to make informed decisions and solve problems, evaluating the credibility and accuracy of each source and noting any discrepancies among the data.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Potential Materials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Video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Speaker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Transcript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College admissions website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00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– Design Lesson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Competency Breakdown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Integrate multiple sources of information presented in diverse formats and media (e.g., visually, quantitatively, orally) about the importance of engaging in challenging coursework </a:t>
            </a:r>
            <a:endParaRPr lang="en-US" sz="1600" dirty="0" smtClean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in </a:t>
            </a:r>
            <a:r>
              <a:rPr lang="en-US" sz="2000" dirty="0">
                <a:solidFill>
                  <a:schemeClr val="tx2"/>
                </a:solidFill>
              </a:rPr>
              <a:t>order to make informed decisions and solve problems,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evaluating </a:t>
            </a:r>
            <a:r>
              <a:rPr lang="en-US" sz="1600" dirty="0"/>
              <a:t>the credibility and accuracy of each source and noting any discrepancies among the data.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Potential Activities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HS course plan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College search plan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3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– Design Lesson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Competency Breakdown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Integrate multiple sources of information presented in diverse formats and media (e.g., visually, quantitatively, orally) about the importance of engaging in challenging coursework </a:t>
            </a:r>
            <a:r>
              <a:rPr lang="en-US" sz="1600" dirty="0" smtClean="0"/>
              <a:t>in </a:t>
            </a:r>
            <a:r>
              <a:rPr lang="en-US" sz="1600" dirty="0"/>
              <a:t>order to make informed decisions and solve problems, 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evaluating </a:t>
            </a:r>
            <a:r>
              <a:rPr lang="en-US" sz="2000" dirty="0">
                <a:solidFill>
                  <a:schemeClr val="tx2"/>
                </a:solidFill>
              </a:rPr>
              <a:t>the credibility and accuracy of each source and noting any discrepancies among the data.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Potential Activities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Evaluate the message from video/speaker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Evaluate transcript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Compare transcript to admissions requirements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71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						</a:t>
            </a:r>
            <a:r>
              <a:rPr lang="en-US" sz="2800" dirty="0"/>
              <a:t>Classroom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Deliver activity or intervention</a:t>
            </a:r>
            <a:endParaRPr lang="en-US" dirty="0"/>
          </a:p>
        </p:txBody>
      </p:sp>
      <p:pic>
        <p:nvPicPr>
          <p:cNvPr id="2050" name="Picture 2" descr="http://news.fullerton.edu/2013sp/images/api-4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0616" y="2546089"/>
            <a:ext cx="5264216" cy="3509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78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						</a:t>
            </a:r>
            <a:r>
              <a:rPr lang="en-US" sz="2800" dirty="0"/>
              <a:t>Classroom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Evaluate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3169" y="2472645"/>
            <a:ext cx="4884259" cy="293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94816322"/>
              </p:ext>
            </p:extLst>
          </p:nvPr>
        </p:nvGraphicFramePr>
        <p:xfrm>
          <a:off x="699795" y="2770412"/>
          <a:ext cx="5206482" cy="2632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8966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5323" y="997631"/>
            <a:ext cx="6105648" cy="4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7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 Curriculum Action Plan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506" y="1612317"/>
            <a:ext cx="7585788" cy="5057192"/>
          </a:xfrm>
        </p:spPr>
      </p:pic>
      <p:sp>
        <p:nvSpPr>
          <p:cNvPr id="5" name="Oval 4"/>
          <p:cNvSpPr/>
          <p:nvPr/>
        </p:nvSpPr>
        <p:spPr>
          <a:xfrm>
            <a:off x="2331720" y="2468880"/>
            <a:ext cx="914400" cy="857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885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RAMP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3693157481"/>
              </p:ext>
            </p:extLst>
          </p:nvPr>
        </p:nvGraphicFramePr>
        <p:xfrm>
          <a:off x="457200" y="1673225"/>
          <a:ext cx="4038600" cy="4164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53276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Application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Standards</a:t>
                      </a:r>
                      <a:endParaRPr lang="en-US" sz="2000" dirty="0"/>
                    </a:p>
                  </a:txBody>
                  <a:tcPr/>
                </a:tc>
              </a:tr>
              <a:tr h="2368371">
                <a:tc>
                  <a:txBody>
                    <a:bodyPr/>
                    <a:lstStyle/>
                    <a:p>
                      <a:r>
                        <a:rPr lang="en-US" dirty="0" smtClean="0"/>
                        <a:t>Oct 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ASCA Student Standards 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i="1" dirty="0" smtClean="0"/>
                        <a:t>Or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ASCA</a:t>
                      </a:r>
                      <a:r>
                        <a:rPr lang="en-US" baseline="0" dirty="0" smtClean="0"/>
                        <a:t> Mindsets &amp; Behaviors</a:t>
                      </a:r>
                      <a:endParaRPr lang="en-US" dirty="0"/>
                    </a:p>
                  </a:txBody>
                  <a:tcPr/>
                </a:tc>
              </a:tr>
              <a:tr h="1263181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Oct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ASCA</a:t>
                      </a:r>
                      <a:r>
                        <a:rPr lang="en-US" baseline="0" dirty="0" smtClean="0"/>
                        <a:t> Mindsets &amp; Behaviors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2012950"/>
          <a:ext cx="4038600" cy="4038600"/>
        </p:xfrm>
        <a:graphic>
          <a:graphicData uri="http://schemas.openxmlformats.org/presentationml/2006/ole">
            <p:oleObj spid="_x0000_s1047" name="Image File" r:id="rId3" imgW="6690360" imgH="66903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88381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&amp; Group Counseling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822833">
            <a:off x="5648917" y="2538059"/>
            <a:ext cx="2532790" cy="3064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0" name="Picture 2" descr="http://ucc.nd.edu/assets/12758/mc3_14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4266">
            <a:off x="1088269" y="2838698"/>
            <a:ext cx="3707452" cy="2463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6992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08825241"/>
              </p:ext>
            </p:extLst>
          </p:nvPr>
        </p:nvGraphicFramePr>
        <p:xfrm>
          <a:off x="457200" y="1873250"/>
          <a:ext cx="82296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3456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1	</a:t>
            </a:r>
            <a:r>
              <a:rPr lang="en-US" dirty="0" smtClean="0"/>
              <a:t>Jordyn &amp; Quinn</a:t>
            </a:r>
            <a:r>
              <a:rPr lang="en-US" dirty="0"/>
              <a:t>		</a:t>
            </a:r>
            <a:r>
              <a:rPr lang="en-US" sz="2800" dirty="0" err="1" smtClean="0"/>
              <a:t>Ind</a:t>
            </a:r>
            <a:r>
              <a:rPr lang="en-US" sz="2800" dirty="0" smtClean="0"/>
              <a:t> &amp; Group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Issue/Focus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31372">
            <a:off x="2418767" y="2579687"/>
            <a:ext cx="6191250" cy="319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1292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2 					</a:t>
            </a:r>
            <a:r>
              <a:rPr lang="en-US" sz="2800" dirty="0" smtClean="0"/>
              <a:t>        </a:t>
            </a:r>
            <a:r>
              <a:rPr lang="en-US" sz="2800" dirty="0" err="1" smtClean="0"/>
              <a:t>Ind</a:t>
            </a:r>
            <a:r>
              <a:rPr lang="en-US" sz="2800" dirty="0" smtClean="0"/>
              <a:t> </a:t>
            </a:r>
            <a:r>
              <a:rPr lang="en-US" sz="2800" dirty="0"/>
              <a:t>&amp; Group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Identify mindset </a:t>
            </a:r>
            <a:r>
              <a:rPr lang="en-US" dirty="0" smtClean="0"/>
              <a:t>and </a:t>
            </a:r>
            <a:r>
              <a:rPr lang="en-US" dirty="0"/>
              <a:t>behavior standards that </a:t>
            </a:r>
            <a:r>
              <a:rPr lang="en-US" dirty="0" smtClean="0"/>
              <a:t>relate </a:t>
            </a:r>
            <a:r>
              <a:rPr lang="en-US" dirty="0"/>
              <a:t>to </a:t>
            </a:r>
            <a:r>
              <a:rPr lang="en-US" dirty="0" smtClean="0"/>
              <a:t>student social/emotional needs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529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3046868" y="763588"/>
            <a:ext cx="6011055" cy="5992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Social/Emotional Needs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046868" y="2098622"/>
            <a:ext cx="2463282" cy="239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43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3046868" y="763588"/>
            <a:ext cx="6011055" cy="5992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Social/Emotional Needs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820754" y="3500866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6868" y="2098622"/>
            <a:ext cx="2463282" cy="239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66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3046868" y="763588"/>
            <a:ext cx="6011055" cy="5992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Social/Emotional Needs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820754" y="3500866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20754" y="4994628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6868" y="2098622"/>
            <a:ext cx="2463282" cy="239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68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3046868" y="763588"/>
            <a:ext cx="6011055" cy="5992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Social/Emotional Needs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820754" y="3500866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20754" y="4994628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94641" y="3479920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6868" y="2098622"/>
            <a:ext cx="2463282" cy="239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36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9385" t="16627" r="20799" b="5806"/>
          <a:stretch/>
        </p:blipFill>
        <p:spPr>
          <a:xfrm>
            <a:off x="3046868" y="763588"/>
            <a:ext cx="6011055" cy="5992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212213" cy="47183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Social/Emotional Needs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594641" y="3479920"/>
            <a:ext cx="2463282" cy="559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6868" y="2098622"/>
            <a:ext cx="2463282" cy="239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30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Consult M&amp;B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atabase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schoolcounselor.org/</a:t>
            </a:r>
            <a:r>
              <a:rPr lang="en-US" sz="1400" dirty="0" err="1"/>
              <a:t>studentcompetencies</a:t>
            </a:r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27436" t="7997" r="21343"/>
          <a:stretch/>
        </p:blipFill>
        <p:spPr>
          <a:xfrm>
            <a:off x="4495800" y="763588"/>
            <a:ext cx="4191000" cy="578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88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Consult M&amp;B </a:t>
            </a:r>
          </a:p>
          <a:p>
            <a:pPr marL="0" indent="0">
              <a:buNone/>
            </a:pPr>
            <a:r>
              <a:rPr lang="en-US" dirty="0"/>
              <a:t>database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schoolcounselor.org/</a:t>
            </a:r>
            <a:r>
              <a:rPr lang="en-US" sz="1400" dirty="0" err="1"/>
              <a:t>studentcompetencies</a:t>
            </a: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28397" t="9749" r="11037"/>
          <a:stretch/>
        </p:blipFill>
        <p:spPr>
          <a:xfrm>
            <a:off x="4354830" y="1000091"/>
            <a:ext cx="4211955" cy="50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22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Step 4 – </a:t>
            </a:r>
            <a:r>
              <a:rPr lang="en-US" sz="3600" dirty="0" err="1"/>
              <a:t>Ind</a:t>
            </a:r>
            <a:r>
              <a:rPr lang="en-US" sz="3600" dirty="0"/>
              <a:t>/Group Focus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Competency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Integrate multiple sources of information presented in diverse formats and media (e.g., visually, quantitatively, orally) about </a:t>
            </a:r>
            <a:r>
              <a:rPr lang="en-US" sz="2000" dirty="0" smtClean="0">
                <a:solidFill>
                  <a:schemeClr val="tx2"/>
                </a:solidFill>
              </a:rPr>
              <a:t>a conflict or disagreement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1600" dirty="0" smtClean="0"/>
              <a:t>in </a:t>
            </a:r>
            <a:r>
              <a:rPr lang="en-US" sz="1600" dirty="0"/>
              <a:t>order to make informed decisions and solve problems, evaluating the credibility and accuracy of each source and noting any discrepancies among the data.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Potential Materials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Tell the story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Character traits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School policy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080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403456" y="1423988"/>
            <a:ext cx="4275137" cy="424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59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Step 4 – </a:t>
            </a:r>
            <a:r>
              <a:rPr lang="en-US" sz="3600" dirty="0" err="1"/>
              <a:t>Ind</a:t>
            </a:r>
            <a:r>
              <a:rPr lang="en-US" sz="3600" dirty="0"/>
              <a:t>/Group Focus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Competency Breakdown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Integrate multiple sources of information presented in diverse formats and media (e.g., visually, quantitatively, orally) about </a:t>
            </a:r>
            <a:r>
              <a:rPr lang="en-US" sz="1600" dirty="0" smtClean="0"/>
              <a:t>a conflict or disagreement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in </a:t>
            </a:r>
            <a:r>
              <a:rPr lang="en-US" sz="2000" dirty="0">
                <a:solidFill>
                  <a:schemeClr val="tx2"/>
                </a:solidFill>
              </a:rPr>
              <a:t>order to make informed decisions and solve problems,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evaluating </a:t>
            </a:r>
            <a:r>
              <a:rPr lang="en-US" sz="1600" dirty="0"/>
              <a:t>the credibility and accuracy of each source and noting any discrepancies among the data.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Potential Activities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Discuss conflict resolution tips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Bullying prevention/intervention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27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Step 4 – </a:t>
            </a:r>
            <a:r>
              <a:rPr lang="en-US" sz="3600" dirty="0" err="1"/>
              <a:t>Ind</a:t>
            </a:r>
            <a:r>
              <a:rPr lang="en-US" sz="3600" dirty="0"/>
              <a:t>/Group </a:t>
            </a:r>
            <a:r>
              <a:rPr lang="en-US" sz="3600" dirty="0" smtClean="0"/>
              <a:t>Focus</a:t>
            </a:r>
            <a:endParaRPr lang="en-US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Competency Breakdown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Integrate multiple sources of information presented in diverse formats and media (e.g., visually, quantitatively, orally) </a:t>
            </a:r>
            <a:r>
              <a:rPr lang="en-US" sz="1600" dirty="0" smtClean="0"/>
              <a:t>about a conflict or disagreement in </a:t>
            </a:r>
            <a:r>
              <a:rPr lang="en-US" sz="1600" dirty="0"/>
              <a:t>order to make informed decisions and solve problems, 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evaluating </a:t>
            </a:r>
            <a:r>
              <a:rPr lang="en-US" sz="2000" dirty="0">
                <a:solidFill>
                  <a:schemeClr val="tx2"/>
                </a:solidFill>
              </a:rPr>
              <a:t>the credibility and accuracy of each source and noting any discrepancies among the data.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Potential Activities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Discuss each side of the situation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Evaluate how appropriate individual actions were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21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5						</a:t>
            </a:r>
            <a:r>
              <a:rPr lang="en-US" sz="2800" dirty="0" err="1" smtClean="0"/>
              <a:t>Ind</a:t>
            </a:r>
            <a:r>
              <a:rPr lang="en-US" sz="2800" dirty="0" smtClean="0"/>
              <a:t> </a:t>
            </a:r>
            <a:r>
              <a:rPr lang="en-US" sz="2800" dirty="0"/>
              <a:t>&amp; Group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Follow up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70131" y="4209222"/>
            <a:ext cx="333375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9811" y="2597409"/>
            <a:ext cx="2954499" cy="1968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9938" y="1928929"/>
            <a:ext cx="3384701" cy="2273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7966" y="4660862"/>
            <a:ext cx="19050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21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6</a:t>
            </a:r>
            <a:r>
              <a:rPr lang="en-US" dirty="0" smtClean="0"/>
              <a:t> </a:t>
            </a:r>
            <a:r>
              <a:rPr lang="en-US" dirty="0"/>
              <a:t>					</a:t>
            </a:r>
            <a:r>
              <a:rPr lang="en-US" sz="2800" dirty="0" err="1" smtClean="0"/>
              <a:t>Ind</a:t>
            </a:r>
            <a:r>
              <a:rPr lang="en-US" sz="2800" dirty="0" smtClean="0"/>
              <a:t> &amp;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Evaluate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3169" y="2472645"/>
            <a:ext cx="4884259" cy="2930555"/>
          </a:xfrm>
          <a:prstGeom prst="rect">
            <a:avLst/>
          </a:prstGeom>
        </p:spPr>
      </p:pic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64699998"/>
              </p:ext>
            </p:extLst>
          </p:nvPr>
        </p:nvGraphicFramePr>
        <p:xfrm>
          <a:off x="699795" y="2770412"/>
          <a:ext cx="5206482" cy="2632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478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Write a Competency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Grade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Domain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Mindset/Behaviors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CC – ELA/Math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Competency Language</a:t>
            </a:r>
          </a:p>
          <a:p>
            <a:endParaRPr lang="en-US" dirty="0" smtClean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2" cstate="print"/>
          <a:srcRect l="13818" t="8045" r="2271" b="2764"/>
          <a:stretch/>
        </p:blipFill>
        <p:spPr>
          <a:xfrm>
            <a:off x="4408496" y="1521016"/>
            <a:ext cx="3768447" cy="51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25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7999444"/>
              </p:ext>
            </p:extLst>
          </p:nvPr>
        </p:nvGraphicFramePr>
        <p:xfrm>
          <a:off x="1365380" y="1697652"/>
          <a:ext cx="6096000" cy="21336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Next Steps</a:t>
                      </a:r>
                      <a:endParaRPr lang="en-US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Add</a:t>
                      </a:r>
                      <a:r>
                        <a:rPr lang="en-US" sz="2800" baseline="0" dirty="0" smtClean="0"/>
                        <a:t> new comp</a:t>
                      </a:r>
                      <a:r>
                        <a:rPr lang="en-US" sz="2800" dirty="0" smtClean="0"/>
                        <a:t>etencies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Implementation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Research</a:t>
                      </a:r>
                      <a:r>
                        <a:rPr lang="en-US" sz="2800" baseline="0" dirty="0" smtClean="0"/>
                        <a:t> on Effectiveness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6573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802" y="4669160"/>
            <a:ext cx="3298784" cy="21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://2.bp.blogspot.com/-ReYUZ1DcVlQ/UkHIDDTi9uI/AAAAAAAAAPM/y7-CwikVhM8/s1600/pbl-fb-StudentSuccess-9-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08" b="8707"/>
          <a:stretch/>
        </p:blipFill>
        <p:spPr bwMode="auto">
          <a:xfrm>
            <a:off x="479667" y="1805651"/>
            <a:ext cx="4147574" cy="3060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ataworld.org/images/studentforum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9376" y="2654653"/>
            <a:ext cx="3854190" cy="3828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And…Celebrate Student Success!</a:t>
            </a:r>
            <a:endParaRPr lang="en-US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74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ASCA Mindsets &amp; Behaviors </a:t>
            </a:r>
            <a:br>
              <a:rPr lang="en-US" sz="4400" dirty="0" smtClean="0"/>
            </a:br>
            <a:r>
              <a:rPr lang="en-US" sz="4400" dirty="0" smtClean="0"/>
              <a:t>for Student Success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2933700"/>
          </a:xfrm>
        </p:spPr>
        <p:txBody>
          <a:bodyPr>
            <a:normAutofit/>
          </a:bodyPr>
          <a:lstStyle/>
          <a:p>
            <a:r>
              <a:rPr lang="en-US" dirty="0" smtClean="0"/>
              <a:t>K-12 College and Career Readiness Standards for Every Student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2000" dirty="0" smtClean="0"/>
              <a:t>Eric Sparks, Ed.D.</a:t>
            </a:r>
          </a:p>
          <a:p>
            <a:r>
              <a:rPr lang="en-US" sz="2000" dirty="0" smtClean="0"/>
              <a:t>Esparks@schoolcounselor.org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0144" t="9923" r="11413" b="67366"/>
          <a:stretch/>
        </p:blipFill>
        <p:spPr>
          <a:xfrm>
            <a:off x="4278130" y="434351"/>
            <a:ext cx="4846820" cy="107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92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Revision Process 2012-14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07336503"/>
              </p:ext>
            </p:extLst>
          </p:nvPr>
        </p:nvGraphicFramePr>
        <p:xfrm>
          <a:off x="457200" y="1873250"/>
          <a:ext cx="82296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480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3433</TotalTime>
  <Words>1044</Words>
  <Application>Microsoft Office PowerPoint</Application>
  <PresentationFormat>On-screen Show (4:3)</PresentationFormat>
  <Paragraphs>340</Paragraphs>
  <Slides>87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Clarity</vt:lpstr>
      <vt:lpstr>Image File</vt:lpstr>
      <vt:lpstr>ASCA Mindsets &amp; Behaviors  for Student Success</vt:lpstr>
      <vt:lpstr>Slide 2</vt:lpstr>
      <vt:lpstr>Slide 3</vt:lpstr>
      <vt:lpstr>Slide 4</vt:lpstr>
      <vt:lpstr>Slide 5</vt:lpstr>
      <vt:lpstr>Outcomes</vt:lpstr>
      <vt:lpstr>Standards</vt:lpstr>
      <vt:lpstr>Slide 8</vt:lpstr>
      <vt:lpstr>Revision Process 2012-14</vt:lpstr>
      <vt:lpstr>Revision Process 2012-14</vt:lpstr>
      <vt:lpstr>Revision Process 2012-14</vt:lpstr>
      <vt:lpstr>Revision Process 2012-14</vt:lpstr>
      <vt:lpstr>CCR Committee</vt:lpstr>
      <vt:lpstr>Key Research 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Mindsets &amp; Behavior Standards</vt:lpstr>
      <vt:lpstr>Domains</vt:lpstr>
      <vt:lpstr>Domains</vt:lpstr>
      <vt:lpstr>Categories of Standards</vt:lpstr>
      <vt:lpstr>Mindset Standards</vt:lpstr>
      <vt:lpstr>Behavior Standards</vt:lpstr>
      <vt:lpstr>Slide 28</vt:lpstr>
      <vt:lpstr>Competencies</vt:lpstr>
      <vt:lpstr>Grade Levels </vt:lpstr>
      <vt:lpstr>Bridge to Curriculum Standards</vt:lpstr>
      <vt:lpstr>Slide 32</vt:lpstr>
      <vt:lpstr>Slide 33</vt:lpstr>
      <vt:lpstr>Slide 34</vt:lpstr>
      <vt:lpstr>Alignment with Common Core</vt:lpstr>
      <vt:lpstr>Alignment with Common Core</vt:lpstr>
      <vt:lpstr>Academic, Career &amp; Social/Emotional</vt:lpstr>
      <vt:lpstr>Where Do Competencies Come From? </vt:lpstr>
      <vt:lpstr>Where do Competencies Come From? </vt:lpstr>
      <vt:lpstr>Key Connections</vt:lpstr>
      <vt:lpstr>Mindsets &amp; Behavior Standards</vt:lpstr>
      <vt:lpstr>Competencies</vt:lpstr>
      <vt:lpstr>Getting Started: ASCA Mindsets  &amp; Behaviors</vt:lpstr>
      <vt:lpstr>Slide 44</vt:lpstr>
      <vt:lpstr>Step 1 - Classroom Lessons </vt:lpstr>
      <vt:lpstr>Step 1 - Classroom Lessons </vt:lpstr>
      <vt:lpstr>Mrs. Robinson’s Class –  Not Achieving at Potential </vt:lpstr>
      <vt:lpstr>Mrs. Robinson’s Class –  Not Achieving at Potential </vt:lpstr>
      <vt:lpstr>Step 2       Classroom </vt:lpstr>
      <vt:lpstr>Slide 50</vt:lpstr>
      <vt:lpstr>Step 2       </vt:lpstr>
      <vt:lpstr>Step 2       </vt:lpstr>
      <vt:lpstr>Step 2       </vt:lpstr>
      <vt:lpstr>Step 2       </vt:lpstr>
      <vt:lpstr>Step 2       </vt:lpstr>
      <vt:lpstr>Step 3</vt:lpstr>
      <vt:lpstr>Step 3</vt:lpstr>
      <vt:lpstr>Step 3</vt:lpstr>
      <vt:lpstr>Slide 59</vt:lpstr>
      <vt:lpstr>Slide 60</vt:lpstr>
      <vt:lpstr>Step 4 – Design Lesson</vt:lpstr>
      <vt:lpstr>Step 4 – Design Lesson</vt:lpstr>
      <vt:lpstr>Step 4 – Design Lesson</vt:lpstr>
      <vt:lpstr>Step 5      Classroom </vt:lpstr>
      <vt:lpstr>Step 6      Classroom </vt:lpstr>
      <vt:lpstr>Slide 66</vt:lpstr>
      <vt:lpstr>SC Curriculum Action Plan </vt:lpstr>
      <vt:lpstr>RAMP </vt:lpstr>
      <vt:lpstr>Individual &amp; Group Counseling </vt:lpstr>
      <vt:lpstr>Step 1 Jordyn &amp; Quinn  Ind &amp; Group </vt:lpstr>
      <vt:lpstr>Step 2              Ind &amp; Group </vt:lpstr>
      <vt:lpstr>Step 2       </vt:lpstr>
      <vt:lpstr>Step 2       </vt:lpstr>
      <vt:lpstr>Step 2       </vt:lpstr>
      <vt:lpstr>Step 2       </vt:lpstr>
      <vt:lpstr>Step 2       </vt:lpstr>
      <vt:lpstr>Step 3</vt:lpstr>
      <vt:lpstr>Step 3</vt:lpstr>
      <vt:lpstr>Step 4 – Ind/Group Focus</vt:lpstr>
      <vt:lpstr>Step 4 – Ind/Group Focus</vt:lpstr>
      <vt:lpstr>Step 4 – Ind/Group Focus</vt:lpstr>
      <vt:lpstr>Step 5      Ind &amp; Group </vt:lpstr>
      <vt:lpstr>Step 6      Ind &amp; Group</vt:lpstr>
      <vt:lpstr>Write a Competency </vt:lpstr>
      <vt:lpstr>Slide 85</vt:lpstr>
      <vt:lpstr>And…Celebrate Student Success!</vt:lpstr>
      <vt:lpstr>ASCA Mindsets &amp; Behaviors  for Student Success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jgoldman</cp:lastModifiedBy>
  <cp:revision>91</cp:revision>
  <cp:lastPrinted>2014-10-29T17:51:12Z</cp:lastPrinted>
  <dcterms:created xsi:type="dcterms:W3CDTF">2011-12-20T12:07:53Z</dcterms:created>
  <dcterms:modified xsi:type="dcterms:W3CDTF">2015-04-17T20:24:00Z</dcterms:modified>
</cp:coreProperties>
</file>