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matic SC"/>
      <p:regular r:id="rId18"/>
      <p:bold r:id="rId19"/>
    </p:embeddedFont>
    <p:embeddedFont>
      <p:font typeface="Short Stack"/>
      <p:regular r:id="rId20"/>
    </p:embeddedFont>
    <p:embeddedFont>
      <p:font typeface="Quicksan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ShortStack-regular.fntdata"/><Relationship Id="rId11" Type="http://schemas.openxmlformats.org/officeDocument/2006/relationships/slide" Target="slides/slide7.xml"/><Relationship Id="rId22" Type="http://schemas.openxmlformats.org/officeDocument/2006/relationships/font" Target="fonts/Quicksand-bold.fntdata"/><Relationship Id="rId10" Type="http://schemas.openxmlformats.org/officeDocument/2006/relationships/slide" Target="slides/slide6.xml"/><Relationship Id="rId21" Type="http://schemas.openxmlformats.org/officeDocument/2006/relationships/font" Target="fonts/Quicksand-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maticSC-bold.fntdata"/><Relationship Id="rId6" Type="http://schemas.openxmlformats.org/officeDocument/2006/relationships/slide" Target="slides/slide2.xml"/><Relationship Id="rId18" Type="http://schemas.openxmlformats.org/officeDocument/2006/relationships/font" Target="fonts/AmaticS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6" name="Shape 796"/>
        <p:cNvGrpSpPr/>
        <p:nvPr/>
      </p:nvGrpSpPr>
      <p:grpSpPr>
        <a:xfrm>
          <a:off x="0" y="0"/>
          <a:ext cx="0" cy="0"/>
          <a:chOff x="0" y="0"/>
          <a:chExt cx="0" cy="0"/>
        </a:xfrm>
      </p:grpSpPr>
      <p:sp>
        <p:nvSpPr>
          <p:cNvPr id="797" name="Google Shape;797;g8322800a0c_0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8322800a0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5" name="Shape 805"/>
        <p:cNvGrpSpPr/>
        <p:nvPr/>
      </p:nvGrpSpPr>
      <p:grpSpPr>
        <a:xfrm>
          <a:off x="0" y="0"/>
          <a:ext cx="0" cy="0"/>
          <a:chOff x="0" y="0"/>
          <a:chExt cx="0" cy="0"/>
        </a:xfrm>
      </p:grpSpPr>
      <p:sp>
        <p:nvSpPr>
          <p:cNvPr id="806" name="Google Shape;806;g8322800a0c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8322800a0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5" name="Shape 815"/>
        <p:cNvGrpSpPr/>
        <p:nvPr/>
      </p:nvGrpSpPr>
      <p:grpSpPr>
        <a:xfrm>
          <a:off x="0" y="0"/>
          <a:ext cx="0" cy="0"/>
          <a:chOff x="0" y="0"/>
          <a:chExt cx="0" cy="0"/>
        </a:xfrm>
      </p:grpSpPr>
      <p:sp>
        <p:nvSpPr>
          <p:cNvPr id="816" name="Google Shape;816;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5" name="Shape 825"/>
        <p:cNvGrpSpPr/>
        <p:nvPr/>
      </p:nvGrpSpPr>
      <p:grpSpPr>
        <a:xfrm>
          <a:off x="0" y="0"/>
          <a:ext cx="0" cy="0"/>
          <a:chOff x="0" y="0"/>
          <a:chExt cx="0" cy="0"/>
        </a:xfrm>
      </p:grpSpPr>
      <p:sp>
        <p:nvSpPr>
          <p:cNvPr id="826" name="Google Shape;826;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Google Shape;696;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g8322800a0c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8322800a0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2" name="Shape 772"/>
        <p:cNvGrpSpPr/>
        <p:nvPr/>
      </p:nvGrpSpPr>
      <p:grpSpPr>
        <a:xfrm>
          <a:off x="0" y="0"/>
          <a:ext cx="0" cy="0"/>
          <a:chOff x="0" y="0"/>
          <a:chExt cx="0" cy="0"/>
        </a:xfrm>
      </p:grpSpPr>
      <p:sp>
        <p:nvSpPr>
          <p:cNvPr id="773" name="Google Shape;773;g8322800a0c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8322800a0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3" name="Shape 783"/>
        <p:cNvGrpSpPr/>
        <p:nvPr/>
      </p:nvGrpSpPr>
      <p:grpSpPr>
        <a:xfrm>
          <a:off x="0" y="0"/>
          <a:ext cx="0" cy="0"/>
          <a:chOff x="0" y="0"/>
          <a:chExt cx="0" cy="0"/>
        </a:xfrm>
      </p:grpSpPr>
      <p:sp>
        <p:nvSpPr>
          <p:cNvPr id="784" name="Google Shape;784;g8322800a0c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8322800a0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dk2"/>
        </a:soli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lvl1pPr lvl="0" rtl="0" algn="ctr">
              <a:lnSpc>
                <a:spcPct val="80000"/>
              </a:lnSpc>
              <a:spcBef>
                <a:spcPts val="0"/>
              </a:spcBef>
              <a:spcAft>
                <a:spcPts val="0"/>
              </a:spcAft>
              <a:buClr>
                <a:schemeClr val="lt1"/>
              </a:buClr>
              <a:buSzPts val="6000"/>
              <a:buNone/>
              <a:defRPr sz="6000">
                <a:solidFill>
                  <a:schemeClr val="lt1"/>
                </a:solidFill>
              </a:defRPr>
            </a:lvl1pPr>
            <a:lvl2pPr lvl="1" rtl="0" algn="ctr">
              <a:lnSpc>
                <a:spcPct val="80000"/>
              </a:lnSpc>
              <a:spcBef>
                <a:spcPts val="0"/>
              </a:spcBef>
              <a:spcAft>
                <a:spcPts val="0"/>
              </a:spcAft>
              <a:buClr>
                <a:schemeClr val="lt1"/>
              </a:buClr>
              <a:buSzPts val="6000"/>
              <a:buNone/>
              <a:defRPr sz="6000">
                <a:solidFill>
                  <a:schemeClr val="lt1"/>
                </a:solidFill>
              </a:defRPr>
            </a:lvl2pPr>
            <a:lvl3pPr lvl="2" rtl="0" algn="ctr">
              <a:lnSpc>
                <a:spcPct val="80000"/>
              </a:lnSpc>
              <a:spcBef>
                <a:spcPts val="0"/>
              </a:spcBef>
              <a:spcAft>
                <a:spcPts val="0"/>
              </a:spcAft>
              <a:buClr>
                <a:schemeClr val="lt1"/>
              </a:buClr>
              <a:buSzPts val="6000"/>
              <a:buNone/>
              <a:defRPr sz="6000">
                <a:solidFill>
                  <a:schemeClr val="lt1"/>
                </a:solidFill>
              </a:defRPr>
            </a:lvl3pPr>
            <a:lvl4pPr lvl="3" rtl="0" algn="ctr">
              <a:lnSpc>
                <a:spcPct val="80000"/>
              </a:lnSpc>
              <a:spcBef>
                <a:spcPts val="0"/>
              </a:spcBef>
              <a:spcAft>
                <a:spcPts val="0"/>
              </a:spcAft>
              <a:buClr>
                <a:schemeClr val="lt1"/>
              </a:buClr>
              <a:buSzPts val="6000"/>
              <a:buNone/>
              <a:defRPr sz="6000">
                <a:solidFill>
                  <a:schemeClr val="lt1"/>
                </a:solidFill>
              </a:defRPr>
            </a:lvl4pPr>
            <a:lvl5pPr lvl="4" rtl="0" algn="ctr">
              <a:lnSpc>
                <a:spcPct val="80000"/>
              </a:lnSpc>
              <a:spcBef>
                <a:spcPts val="0"/>
              </a:spcBef>
              <a:spcAft>
                <a:spcPts val="0"/>
              </a:spcAft>
              <a:buClr>
                <a:schemeClr val="lt1"/>
              </a:buClr>
              <a:buSzPts val="6000"/>
              <a:buNone/>
              <a:defRPr sz="6000">
                <a:solidFill>
                  <a:schemeClr val="lt1"/>
                </a:solidFill>
              </a:defRPr>
            </a:lvl5pPr>
            <a:lvl6pPr lvl="5" rtl="0" algn="ctr">
              <a:lnSpc>
                <a:spcPct val="80000"/>
              </a:lnSpc>
              <a:spcBef>
                <a:spcPts val="0"/>
              </a:spcBef>
              <a:spcAft>
                <a:spcPts val="0"/>
              </a:spcAft>
              <a:buClr>
                <a:schemeClr val="lt1"/>
              </a:buClr>
              <a:buSzPts val="6000"/>
              <a:buNone/>
              <a:defRPr sz="6000">
                <a:solidFill>
                  <a:schemeClr val="lt1"/>
                </a:solidFill>
              </a:defRPr>
            </a:lvl6pPr>
            <a:lvl7pPr lvl="6" rtl="0" algn="ctr">
              <a:lnSpc>
                <a:spcPct val="80000"/>
              </a:lnSpc>
              <a:spcBef>
                <a:spcPts val="0"/>
              </a:spcBef>
              <a:spcAft>
                <a:spcPts val="0"/>
              </a:spcAft>
              <a:buClr>
                <a:schemeClr val="lt1"/>
              </a:buClr>
              <a:buSzPts val="6000"/>
              <a:buNone/>
              <a:defRPr sz="6000">
                <a:solidFill>
                  <a:schemeClr val="lt1"/>
                </a:solidFill>
              </a:defRPr>
            </a:lvl7pPr>
            <a:lvl8pPr lvl="7" rtl="0" algn="ctr">
              <a:lnSpc>
                <a:spcPct val="80000"/>
              </a:lnSpc>
              <a:spcBef>
                <a:spcPts val="0"/>
              </a:spcBef>
              <a:spcAft>
                <a:spcPts val="0"/>
              </a:spcAft>
              <a:buClr>
                <a:schemeClr val="lt1"/>
              </a:buClr>
              <a:buSzPts val="6000"/>
              <a:buNone/>
              <a:defRPr sz="6000">
                <a:solidFill>
                  <a:schemeClr val="lt1"/>
                </a:solidFill>
              </a:defRPr>
            </a:lvl8pPr>
            <a:lvl9pPr lvl="8" rtl="0" algn="ctr">
              <a:lnSpc>
                <a:spcPct val="80000"/>
              </a:lnSpc>
              <a:spcBef>
                <a:spcPts val="0"/>
              </a:spcBef>
              <a:spcAft>
                <a:spcPts val="0"/>
              </a:spcAft>
              <a:buClr>
                <a:schemeClr val="lt1"/>
              </a:buClr>
              <a:buSzPts val="6000"/>
              <a:buNone/>
              <a:defRPr sz="6000">
                <a:solidFill>
                  <a:schemeClr val="lt1"/>
                </a:solidFill>
              </a:defRPr>
            </a:lvl9pPr>
          </a:lstStyle>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170373" y="4682299"/>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974315">
                <a:off x="996275" y="3825647"/>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9911830">
                <a:off x="7595186" y="4010311"/>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4912930" y="846902"/>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625368" y="3599553"/>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pattern">
  <p:cSld name="BLANK_1">
    <p:spTree>
      <p:nvGrpSpPr>
        <p:cNvPr id="564"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5" name="Google Shape;625;p11"/>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big pattern">
  <p:cSld name="BLANK_1_1">
    <p:spTree>
      <p:nvGrpSpPr>
        <p:cNvPr id="626" name="Shape 626"/>
        <p:cNvGrpSpPr/>
        <p:nvPr/>
      </p:nvGrpSpPr>
      <p:grpSpPr>
        <a:xfrm>
          <a:off x="0" y="0"/>
          <a:ext cx="0" cy="0"/>
          <a:chOff x="0" y="0"/>
          <a:chExt cx="0" cy="0"/>
        </a:xfrm>
      </p:grpSpPr>
      <p:sp>
        <p:nvSpPr>
          <p:cNvPr id="627" name="Google Shape;627;p12"/>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28" name="Google Shape;628;p12"/>
          <p:cNvSpPr/>
          <p:nvPr/>
        </p:nvSpPr>
        <p:spPr>
          <a:xfrm>
            <a:off x="3877329" y="869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09" name="Shape 109"/>
        <p:cNvGrpSpPr/>
        <p:nvPr/>
      </p:nvGrpSpPr>
      <p:grpSpPr>
        <a:xfrm>
          <a:off x="0" y="0"/>
          <a:ext cx="0" cy="0"/>
          <a:chOff x="0" y="0"/>
          <a:chExt cx="0" cy="0"/>
        </a:xfrm>
      </p:grpSpPr>
      <p:sp>
        <p:nvSpPr>
          <p:cNvPr id="110" name="Google Shape;110;p3"/>
          <p:cNvSpPr txBox="1"/>
          <p:nvPr>
            <p:ph type="ctrTitle"/>
          </p:nvPr>
        </p:nvSpPr>
        <p:spPr>
          <a:xfrm>
            <a:off x="2112400" y="1583350"/>
            <a:ext cx="4919400" cy="1159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1" name="Google Shape;111;p3"/>
          <p:cNvSpPr txBox="1"/>
          <p:nvPr>
            <p:ph idx="1" type="subTitle"/>
          </p:nvPr>
        </p:nvSpPr>
        <p:spPr>
          <a:xfrm>
            <a:off x="2112400" y="2840052"/>
            <a:ext cx="49194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000"/>
              <a:buNone/>
              <a:defRPr sz="2000">
                <a:solidFill>
                  <a:schemeClr val="dk2"/>
                </a:solidFill>
              </a:defRPr>
            </a:lvl1pPr>
            <a:lvl2pPr lvl="1" rtl="0" algn="ctr">
              <a:spcBef>
                <a:spcPts val="0"/>
              </a:spcBef>
              <a:spcAft>
                <a:spcPts val="0"/>
              </a:spcAft>
              <a:buClr>
                <a:schemeClr val="dk2"/>
              </a:buClr>
              <a:buSzPts val="2000"/>
              <a:buNone/>
              <a:defRPr sz="2000">
                <a:solidFill>
                  <a:schemeClr val="dk2"/>
                </a:solidFill>
              </a:defRPr>
            </a:lvl2pPr>
            <a:lvl3pPr lvl="2" rtl="0" algn="ctr">
              <a:spcBef>
                <a:spcPts val="0"/>
              </a:spcBef>
              <a:spcAft>
                <a:spcPts val="0"/>
              </a:spcAft>
              <a:buClr>
                <a:schemeClr val="dk2"/>
              </a:buClr>
              <a:buSzPts val="2000"/>
              <a:buNone/>
              <a:defRPr sz="2000">
                <a:solidFill>
                  <a:schemeClr val="dk2"/>
                </a:solidFill>
              </a:defRPr>
            </a:lvl3pPr>
            <a:lvl4pPr lvl="3" rtl="0" algn="ctr">
              <a:spcBef>
                <a:spcPts val="0"/>
              </a:spcBef>
              <a:spcAft>
                <a:spcPts val="0"/>
              </a:spcAft>
              <a:buClr>
                <a:schemeClr val="dk2"/>
              </a:buClr>
              <a:buSzPts val="2000"/>
              <a:buNone/>
              <a:defRPr sz="2000">
                <a:solidFill>
                  <a:schemeClr val="dk2"/>
                </a:solidFill>
              </a:defRPr>
            </a:lvl4pPr>
            <a:lvl5pPr lvl="4" rtl="0" algn="ctr">
              <a:spcBef>
                <a:spcPts val="0"/>
              </a:spcBef>
              <a:spcAft>
                <a:spcPts val="0"/>
              </a:spcAft>
              <a:buClr>
                <a:schemeClr val="dk2"/>
              </a:buClr>
              <a:buSzPts val="2000"/>
              <a:buNone/>
              <a:defRPr sz="2000">
                <a:solidFill>
                  <a:schemeClr val="dk2"/>
                </a:solidFill>
              </a:defRPr>
            </a:lvl5pPr>
            <a:lvl6pPr lvl="5" rtl="0" algn="ctr">
              <a:spcBef>
                <a:spcPts val="0"/>
              </a:spcBef>
              <a:spcAft>
                <a:spcPts val="0"/>
              </a:spcAft>
              <a:buClr>
                <a:schemeClr val="dk2"/>
              </a:buClr>
              <a:buSzPts val="2000"/>
              <a:buNone/>
              <a:defRPr sz="2000">
                <a:solidFill>
                  <a:schemeClr val="dk2"/>
                </a:solidFill>
              </a:defRPr>
            </a:lvl6pPr>
            <a:lvl7pPr lvl="6" rtl="0" algn="ctr">
              <a:spcBef>
                <a:spcPts val="0"/>
              </a:spcBef>
              <a:spcAft>
                <a:spcPts val="0"/>
              </a:spcAft>
              <a:buClr>
                <a:schemeClr val="dk2"/>
              </a:buClr>
              <a:buSzPts val="2000"/>
              <a:buNone/>
              <a:defRPr sz="2000">
                <a:solidFill>
                  <a:schemeClr val="dk2"/>
                </a:solidFill>
              </a:defRPr>
            </a:lvl7pPr>
            <a:lvl8pPr lvl="7" rtl="0" algn="ctr">
              <a:spcBef>
                <a:spcPts val="0"/>
              </a:spcBef>
              <a:spcAft>
                <a:spcPts val="0"/>
              </a:spcAft>
              <a:buClr>
                <a:schemeClr val="dk2"/>
              </a:buClr>
              <a:buSzPts val="2000"/>
              <a:buNone/>
              <a:defRPr sz="2000">
                <a:solidFill>
                  <a:schemeClr val="dk2"/>
                </a:solidFill>
              </a:defRPr>
            </a:lvl8pPr>
            <a:lvl9pPr lvl="8" rtl="0" algn="ctr">
              <a:spcBef>
                <a:spcPts val="0"/>
              </a:spcBef>
              <a:spcAft>
                <a:spcPts val="0"/>
              </a:spcAft>
              <a:buClr>
                <a:schemeClr val="dk2"/>
              </a:buClr>
              <a:buSzPts val="2000"/>
              <a:buNone/>
              <a:defRPr sz="2000">
                <a:solidFill>
                  <a:schemeClr val="dk2"/>
                </a:solidFill>
              </a:defRPr>
            </a:lvl9pPr>
          </a:lstStyle>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chemeClr val="accent5"/>
        </a:solidFill>
      </p:bgPr>
    </p:bg>
    <p:spTree>
      <p:nvGrpSpPr>
        <p:cNvPr id="175"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9" name="Google Shape;239;p4"/>
          <p:cNvSpPr txBox="1"/>
          <p:nvPr>
            <p:ph idx="1" type="body"/>
          </p:nvPr>
        </p:nvSpPr>
        <p:spPr>
          <a:xfrm>
            <a:off x="2052200" y="1253925"/>
            <a:ext cx="5039700" cy="2675100"/>
          </a:xfrm>
          <a:prstGeom prst="rect">
            <a:avLst/>
          </a:prstGeom>
        </p:spPr>
        <p:txBody>
          <a:bodyPr anchorCtr="0" anchor="t" bIns="0" lIns="0" spcFirstLastPara="1" rIns="0" wrap="square" tIns="0">
            <a:noAutofit/>
          </a:bodyPr>
          <a:lstStyle>
            <a:lvl1pPr indent="-457200" lvl="0" marL="457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1pPr>
            <a:lvl2pPr indent="-457200" lvl="1" marL="914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2pPr>
            <a:lvl3pPr indent="-457200" lvl="2" marL="1371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3pPr>
            <a:lvl4pPr indent="-457200" lvl="3" marL="1828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4pPr>
            <a:lvl5pPr indent="-457200" lvl="4" marL="22860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5pPr>
            <a:lvl6pPr indent="-457200" lvl="5" marL="2743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6pPr>
            <a:lvl7pPr indent="-457200" lvl="6" marL="3200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7pPr>
            <a:lvl8pPr indent="-457200" lvl="7" marL="3657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8pPr>
            <a:lvl9pPr indent="-457200" lvl="8" marL="4114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9pPr>
          </a:lstStyle>
          <a:p/>
        </p:txBody>
      </p:sp>
      <p:sp>
        <p:nvSpPr>
          <p:cNvPr id="240" name="Google Shape;240;p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2" name="Google Shape;302;p5"/>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5"/>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04" name="Google Shape;304;p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05"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6" name="Google Shape;366;p6"/>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7" name="Google Shape;367;p6"/>
          <p:cNvSpPr txBox="1"/>
          <p:nvPr>
            <p:ph idx="1" type="body"/>
          </p:nvPr>
        </p:nvSpPr>
        <p:spPr>
          <a:xfrm>
            <a:off x="1028375"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8" name="Google Shape;368;p6"/>
          <p:cNvSpPr txBox="1"/>
          <p:nvPr>
            <p:ph idx="2" type="body"/>
          </p:nvPr>
        </p:nvSpPr>
        <p:spPr>
          <a:xfrm>
            <a:off x="4675573"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9" name="Google Shape;369;p6"/>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70"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31" name="Google Shape;431;p7"/>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2" name="Google Shape;432;p7"/>
          <p:cNvSpPr txBox="1"/>
          <p:nvPr>
            <p:ph idx="1" type="body"/>
          </p:nvPr>
        </p:nvSpPr>
        <p:spPr>
          <a:xfrm>
            <a:off x="1028375"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3" name="Google Shape;433;p7"/>
          <p:cNvSpPr txBox="1"/>
          <p:nvPr>
            <p:ph idx="2" type="body"/>
          </p:nvPr>
        </p:nvSpPr>
        <p:spPr>
          <a:xfrm>
            <a:off x="3439718"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4" name="Google Shape;434;p7"/>
          <p:cNvSpPr txBox="1"/>
          <p:nvPr>
            <p:ph idx="3" type="body"/>
          </p:nvPr>
        </p:nvSpPr>
        <p:spPr>
          <a:xfrm>
            <a:off x="5851061"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5" name="Google Shape;435;p7"/>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6"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7" name="Google Shape;497;p8"/>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98" name="Google Shape;498;p8"/>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9" name="Shape 499"/>
        <p:cNvGrpSpPr/>
        <p:nvPr/>
      </p:nvGrpSpPr>
      <p:grpSpPr>
        <a:xfrm>
          <a:off x="0" y="0"/>
          <a:ext cx="0" cy="0"/>
          <a:chOff x="0" y="0"/>
          <a:chExt cx="0" cy="0"/>
        </a:xfrm>
      </p:grpSpPr>
      <p:sp>
        <p:nvSpPr>
          <p:cNvPr id="500" name="Google Shape;500;p9"/>
          <p:cNvSpPr txBox="1"/>
          <p:nvPr>
            <p:ph idx="1" type="body"/>
          </p:nvPr>
        </p:nvSpPr>
        <p:spPr>
          <a:xfrm>
            <a:off x="1619425" y="4348000"/>
            <a:ext cx="5905200" cy="2769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SzPts val="1400"/>
              <a:buNone/>
              <a:defRPr sz="1400"/>
            </a:lvl1pPr>
          </a:lstStyle>
          <a:p/>
        </p:txBody>
      </p:sp>
      <p:sp>
        <p:nvSpPr>
          <p:cNvPr id="501" name="Google Shape;501;p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2" name="Shape 562"/>
        <p:cNvGrpSpPr/>
        <p:nvPr/>
      </p:nvGrpSpPr>
      <p:grpSpPr>
        <a:xfrm>
          <a:off x="0" y="0"/>
          <a:ext cx="0" cy="0"/>
          <a:chOff x="0" y="0"/>
          <a:chExt cx="0" cy="0"/>
        </a:xfrm>
      </p:grpSpPr>
      <p:sp>
        <p:nvSpPr>
          <p:cNvPr id="563" name="Google Shape;563;p10"/>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2"/>
        </a:solidFill>
      </p:bgPr>
    </p:bg>
    <p:spTree>
      <p:nvGrpSpPr>
        <p:cNvPr id="5"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
              <a:alphaModFix/>
            </a:blip>
            <a:srcRect b="0" l="0" r="0" t="0"/>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 name="Google Shape;17;p1"/>
          <p:cNvSpPr txBox="1"/>
          <p:nvPr>
            <p:ph type="title"/>
          </p:nvPr>
        </p:nvSpPr>
        <p:spPr>
          <a:xfrm>
            <a:off x="1028375" y="662026"/>
            <a:ext cx="7087200" cy="5502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1pPr>
            <a:lvl2pPr lvl="1"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2pPr>
            <a:lvl3pPr lvl="2"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3pPr>
            <a:lvl4pPr lvl="3"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4pPr>
            <a:lvl5pPr lvl="4"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5pPr>
            <a:lvl6pPr lvl="5"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6pPr>
            <a:lvl7pPr lvl="6"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7pPr>
            <a:lvl8pPr lvl="7"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8pPr>
            <a:lvl9pPr lvl="8"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9pPr>
          </a:lstStyle>
          <a:p/>
        </p:txBody>
      </p:sp>
      <p:sp>
        <p:nvSpPr>
          <p:cNvPr id="18" name="Google Shape;18;p1"/>
          <p:cNvSpPr txBox="1"/>
          <p:nvPr>
            <p:ph idx="12" type="sldNum"/>
          </p:nvPr>
        </p:nvSpPr>
        <p:spPr>
          <a:xfrm>
            <a:off x="4297625" y="4749850"/>
            <a:ext cx="548700" cy="276900"/>
          </a:xfrm>
          <a:prstGeom prst="rect">
            <a:avLst/>
          </a:prstGeom>
          <a:noFill/>
          <a:ln>
            <a:noFill/>
          </a:ln>
        </p:spPr>
        <p:txBody>
          <a:bodyPr anchorCtr="0" anchor="ctr" bIns="0" lIns="0" spcFirstLastPara="1" rIns="0" wrap="square" tIns="0">
            <a:noAutofit/>
          </a:bodyPr>
          <a:lstStyle>
            <a:lvl1pPr lvl="0" rtl="0" algn="ctr">
              <a:buNone/>
              <a:defRPr sz="1000">
                <a:solidFill>
                  <a:schemeClr val="dk2"/>
                </a:solidFill>
                <a:latin typeface="Quicksand"/>
                <a:ea typeface="Quicksand"/>
                <a:cs typeface="Quicksand"/>
                <a:sym typeface="Quicksand"/>
              </a:defRPr>
            </a:lvl1pPr>
            <a:lvl2pPr lvl="1" rtl="0" algn="ctr">
              <a:buNone/>
              <a:defRPr sz="1000">
                <a:solidFill>
                  <a:schemeClr val="dk2"/>
                </a:solidFill>
                <a:latin typeface="Quicksand"/>
                <a:ea typeface="Quicksand"/>
                <a:cs typeface="Quicksand"/>
                <a:sym typeface="Quicksand"/>
              </a:defRPr>
            </a:lvl2pPr>
            <a:lvl3pPr lvl="2" rtl="0" algn="ctr">
              <a:buNone/>
              <a:defRPr sz="1000">
                <a:solidFill>
                  <a:schemeClr val="dk2"/>
                </a:solidFill>
                <a:latin typeface="Quicksand"/>
                <a:ea typeface="Quicksand"/>
                <a:cs typeface="Quicksand"/>
                <a:sym typeface="Quicksand"/>
              </a:defRPr>
            </a:lvl3pPr>
            <a:lvl4pPr lvl="3" rtl="0" algn="ctr">
              <a:buNone/>
              <a:defRPr sz="1000">
                <a:solidFill>
                  <a:schemeClr val="dk2"/>
                </a:solidFill>
                <a:latin typeface="Quicksand"/>
                <a:ea typeface="Quicksand"/>
                <a:cs typeface="Quicksand"/>
                <a:sym typeface="Quicksand"/>
              </a:defRPr>
            </a:lvl4pPr>
            <a:lvl5pPr lvl="4" rtl="0" algn="ctr">
              <a:buNone/>
              <a:defRPr sz="1000">
                <a:solidFill>
                  <a:schemeClr val="dk2"/>
                </a:solidFill>
                <a:latin typeface="Quicksand"/>
                <a:ea typeface="Quicksand"/>
                <a:cs typeface="Quicksand"/>
                <a:sym typeface="Quicksand"/>
              </a:defRPr>
            </a:lvl5pPr>
            <a:lvl6pPr lvl="5" rtl="0" algn="ctr">
              <a:buNone/>
              <a:defRPr sz="1000">
                <a:solidFill>
                  <a:schemeClr val="dk2"/>
                </a:solidFill>
                <a:latin typeface="Quicksand"/>
                <a:ea typeface="Quicksand"/>
                <a:cs typeface="Quicksand"/>
                <a:sym typeface="Quicksand"/>
              </a:defRPr>
            </a:lvl6pPr>
            <a:lvl7pPr lvl="6" rtl="0" algn="ctr">
              <a:buNone/>
              <a:defRPr sz="1000">
                <a:solidFill>
                  <a:schemeClr val="dk2"/>
                </a:solidFill>
                <a:latin typeface="Quicksand"/>
                <a:ea typeface="Quicksand"/>
                <a:cs typeface="Quicksand"/>
                <a:sym typeface="Quicksand"/>
              </a:defRPr>
            </a:lvl7pPr>
            <a:lvl8pPr lvl="7" rtl="0" algn="ctr">
              <a:buNone/>
              <a:defRPr sz="1000">
                <a:solidFill>
                  <a:schemeClr val="dk2"/>
                </a:solidFill>
                <a:latin typeface="Quicksand"/>
                <a:ea typeface="Quicksand"/>
                <a:cs typeface="Quicksand"/>
                <a:sym typeface="Quicksand"/>
              </a:defRPr>
            </a:lvl8pPr>
            <a:lvl9pPr lvl="8" rtl="0" algn="ctr">
              <a:buNone/>
              <a:defRPr sz="1000">
                <a:solidFill>
                  <a:schemeClr val="dk2"/>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9" name="Google Shape;19;p1"/>
          <p:cNvSpPr txBox="1"/>
          <p:nvPr>
            <p:ph idx="1" type="body"/>
          </p:nvPr>
        </p:nvSpPr>
        <p:spPr>
          <a:xfrm>
            <a:off x="1028375" y="1327952"/>
            <a:ext cx="7087200" cy="2683200"/>
          </a:xfrm>
          <a:prstGeom prst="rect">
            <a:avLst/>
          </a:prstGeom>
          <a:noFill/>
          <a:ln>
            <a:noFill/>
          </a:ln>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indent="-342900" lvl="1" marL="9144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indent="-342900" lvl="2" marL="13716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indent="-342900" lvl="3" marL="18288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indent="-381000" lvl="4" marL="2286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indent="-381000" lvl="5" marL="27432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indent="-381000" lvl="6" marL="32004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indent="-381000" lvl="7" marL="36576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indent="-381000" lvl="8" marL="41148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0.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www.youtube.com/watch?v=eBIsrdmvpag" TargetMode="Externa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6.jpg"/><Relationship Id="rId10" Type="http://schemas.openxmlformats.org/officeDocument/2006/relationships/image" Target="../media/image31.jpg"/><Relationship Id="rId13" Type="http://schemas.openxmlformats.org/officeDocument/2006/relationships/image" Target="../media/image5.jpg"/><Relationship Id="rId12"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27.jpg"/><Relationship Id="rId9" Type="http://schemas.openxmlformats.org/officeDocument/2006/relationships/image" Target="../media/image10.jpg"/><Relationship Id="rId15" Type="http://schemas.openxmlformats.org/officeDocument/2006/relationships/image" Target="../media/image4.jpg"/><Relationship Id="rId14" Type="http://schemas.openxmlformats.org/officeDocument/2006/relationships/image" Target="../media/image8.jpg"/><Relationship Id="rId16" Type="http://schemas.openxmlformats.org/officeDocument/2006/relationships/image" Target="../media/image22.jpg"/><Relationship Id="rId5" Type="http://schemas.openxmlformats.org/officeDocument/2006/relationships/image" Target="../media/image7.jpg"/><Relationship Id="rId6" Type="http://schemas.openxmlformats.org/officeDocument/2006/relationships/image" Target="../media/image12.jpg"/><Relationship Id="rId7" Type="http://schemas.openxmlformats.org/officeDocument/2006/relationships/image" Target="../media/image11.png"/><Relationship Id="rId8"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8.jpg"/><Relationship Id="rId5" Type="http://schemas.openxmlformats.org/officeDocument/2006/relationships/image" Target="../media/image13.jpg"/><Relationship Id="rId6"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3.jpg"/><Relationship Id="rId4" Type="http://schemas.openxmlformats.org/officeDocument/2006/relationships/image" Target="../media/image20.jpg"/><Relationship Id="rId5"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sp>
        <p:nvSpPr>
          <p:cNvPr id="694" name="Google Shape;694;p13"/>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What Do YOU Want to be When You Grow Up?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9" name="Shape 799"/>
        <p:cNvGrpSpPr/>
        <p:nvPr/>
      </p:nvGrpSpPr>
      <p:grpSpPr>
        <a:xfrm>
          <a:off x="0" y="0"/>
          <a:ext cx="0" cy="0"/>
          <a:chOff x="0" y="0"/>
          <a:chExt cx="0" cy="0"/>
        </a:xfrm>
      </p:grpSpPr>
      <p:sp>
        <p:nvSpPr>
          <p:cNvPr id="800" name="Google Shape;800;p22"/>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801" name="Google Shape;801;p22"/>
          <p:cNvPicPr preferRelativeResize="0"/>
          <p:nvPr/>
        </p:nvPicPr>
        <p:blipFill>
          <a:blip r:embed="rId3">
            <a:alphaModFix/>
          </a:blip>
          <a:stretch>
            <a:fillRect/>
          </a:stretch>
        </p:blipFill>
        <p:spPr>
          <a:xfrm>
            <a:off x="1750876" y="490775"/>
            <a:ext cx="2324950" cy="2359824"/>
          </a:xfrm>
          <a:prstGeom prst="rect">
            <a:avLst/>
          </a:prstGeom>
          <a:noFill/>
          <a:ln>
            <a:noFill/>
          </a:ln>
        </p:spPr>
      </p:pic>
      <p:pic>
        <p:nvPicPr>
          <p:cNvPr id="802" name="Google Shape;802;p22"/>
          <p:cNvPicPr preferRelativeResize="0"/>
          <p:nvPr/>
        </p:nvPicPr>
        <p:blipFill>
          <a:blip r:embed="rId4">
            <a:alphaModFix/>
          </a:blip>
          <a:stretch>
            <a:fillRect/>
          </a:stretch>
        </p:blipFill>
        <p:spPr>
          <a:xfrm>
            <a:off x="4984475" y="599125"/>
            <a:ext cx="2143125" cy="2143125"/>
          </a:xfrm>
          <a:prstGeom prst="rect">
            <a:avLst/>
          </a:prstGeom>
          <a:noFill/>
          <a:ln>
            <a:noFill/>
          </a:ln>
        </p:spPr>
      </p:pic>
      <p:cxnSp>
        <p:nvCxnSpPr>
          <p:cNvPr id="803" name="Google Shape;803;p22"/>
          <p:cNvCxnSpPr/>
          <p:nvPr/>
        </p:nvCxnSpPr>
        <p:spPr>
          <a:xfrm>
            <a:off x="2507750" y="3420200"/>
            <a:ext cx="883500" cy="28500"/>
          </a:xfrm>
          <a:prstGeom prst="straightConnector1">
            <a:avLst/>
          </a:prstGeom>
          <a:noFill/>
          <a:ln cap="flat" cmpd="sng" w="9525">
            <a:solidFill>
              <a:srgbClr val="000000"/>
            </a:solidFill>
            <a:prstDash val="solid"/>
            <a:round/>
            <a:headEnd len="med" w="med" type="none"/>
            <a:tailEnd len="med" w="med" type="none"/>
          </a:ln>
        </p:spPr>
      </p:cxnSp>
      <p:cxnSp>
        <p:nvCxnSpPr>
          <p:cNvPr id="804" name="Google Shape;804;p22"/>
          <p:cNvCxnSpPr/>
          <p:nvPr/>
        </p:nvCxnSpPr>
        <p:spPr>
          <a:xfrm>
            <a:off x="5614288" y="3420200"/>
            <a:ext cx="883500" cy="285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8" name="Shape 808"/>
        <p:cNvGrpSpPr/>
        <p:nvPr/>
      </p:nvGrpSpPr>
      <p:grpSpPr>
        <a:xfrm>
          <a:off x="0" y="0"/>
          <a:ext cx="0" cy="0"/>
          <a:chOff x="0" y="0"/>
          <a:chExt cx="0" cy="0"/>
        </a:xfrm>
      </p:grpSpPr>
      <p:sp>
        <p:nvSpPr>
          <p:cNvPr id="809" name="Google Shape;809;p23"/>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810" name="Google Shape;810;p23"/>
          <p:cNvPicPr preferRelativeResize="0"/>
          <p:nvPr/>
        </p:nvPicPr>
        <p:blipFill>
          <a:blip r:embed="rId3">
            <a:alphaModFix/>
          </a:blip>
          <a:stretch>
            <a:fillRect/>
          </a:stretch>
        </p:blipFill>
        <p:spPr>
          <a:xfrm>
            <a:off x="1505950" y="522850"/>
            <a:ext cx="1724025" cy="2343150"/>
          </a:xfrm>
          <a:prstGeom prst="rect">
            <a:avLst/>
          </a:prstGeom>
          <a:noFill/>
          <a:ln>
            <a:noFill/>
          </a:ln>
        </p:spPr>
      </p:pic>
      <p:pic>
        <p:nvPicPr>
          <p:cNvPr id="811" name="Google Shape;811;p23"/>
          <p:cNvPicPr preferRelativeResize="0"/>
          <p:nvPr/>
        </p:nvPicPr>
        <p:blipFill>
          <a:blip r:embed="rId4">
            <a:alphaModFix/>
          </a:blip>
          <a:stretch>
            <a:fillRect/>
          </a:stretch>
        </p:blipFill>
        <p:spPr>
          <a:xfrm>
            <a:off x="4151775" y="522850"/>
            <a:ext cx="1952625" cy="2343150"/>
          </a:xfrm>
          <a:prstGeom prst="rect">
            <a:avLst/>
          </a:prstGeom>
          <a:noFill/>
          <a:ln>
            <a:noFill/>
          </a:ln>
        </p:spPr>
      </p:pic>
      <p:cxnSp>
        <p:nvCxnSpPr>
          <p:cNvPr id="812" name="Google Shape;812;p23"/>
          <p:cNvCxnSpPr/>
          <p:nvPr/>
        </p:nvCxnSpPr>
        <p:spPr>
          <a:xfrm>
            <a:off x="1823850" y="3434450"/>
            <a:ext cx="897600" cy="0"/>
          </a:xfrm>
          <a:prstGeom prst="straightConnector1">
            <a:avLst/>
          </a:prstGeom>
          <a:noFill/>
          <a:ln cap="flat" cmpd="sng" w="9525">
            <a:solidFill>
              <a:srgbClr val="000000"/>
            </a:solidFill>
            <a:prstDash val="solid"/>
            <a:round/>
            <a:headEnd len="med" w="med" type="none"/>
            <a:tailEnd len="med" w="med" type="none"/>
          </a:ln>
        </p:spPr>
      </p:cxnSp>
      <p:cxnSp>
        <p:nvCxnSpPr>
          <p:cNvPr id="813" name="Google Shape;813;p23"/>
          <p:cNvCxnSpPr/>
          <p:nvPr/>
        </p:nvCxnSpPr>
        <p:spPr>
          <a:xfrm>
            <a:off x="4679288" y="3434450"/>
            <a:ext cx="897600" cy="0"/>
          </a:xfrm>
          <a:prstGeom prst="straightConnector1">
            <a:avLst/>
          </a:prstGeom>
          <a:noFill/>
          <a:ln cap="flat" cmpd="sng" w="9525">
            <a:solidFill>
              <a:srgbClr val="000000"/>
            </a:solidFill>
            <a:prstDash val="solid"/>
            <a:round/>
            <a:headEnd len="med" w="med" type="none"/>
            <a:tailEnd len="med" w="med" type="none"/>
          </a:ln>
        </p:spPr>
      </p:cxnSp>
      <p:sp>
        <p:nvSpPr>
          <p:cNvPr id="814" name="Google Shape;814;p23"/>
          <p:cNvSpPr txBox="1"/>
          <p:nvPr/>
        </p:nvSpPr>
        <p:spPr>
          <a:xfrm>
            <a:off x="6767875" y="2835950"/>
            <a:ext cx="8691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Quicksand"/>
                <a:ea typeface="Quicksand"/>
                <a:cs typeface="Quicksand"/>
                <a:sym typeface="Quicksand"/>
              </a:rPr>
              <a:t>?</a:t>
            </a:r>
            <a:endParaRPr b="1" sz="4800">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818" name="Shape 818"/>
        <p:cNvGrpSpPr/>
        <p:nvPr/>
      </p:nvGrpSpPr>
      <p:grpSpPr>
        <a:xfrm>
          <a:off x="0" y="0"/>
          <a:ext cx="0" cy="0"/>
          <a:chOff x="0" y="0"/>
          <a:chExt cx="0" cy="0"/>
        </a:xfrm>
      </p:grpSpPr>
      <p:sp>
        <p:nvSpPr>
          <p:cNvPr id="819" name="Google Shape;819;p24"/>
          <p:cNvSpPr/>
          <p:nvPr/>
        </p:nvSpPr>
        <p:spPr>
          <a:xfrm>
            <a:off x="4572908" y="558817"/>
            <a:ext cx="1628410" cy="1650090"/>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20" name="Google Shape;820;p24"/>
          <p:cNvSpPr/>
          <p:nvPr/>
        </p:nvSpPr>
        <p:spPr>
          <a:xfrm rot="1473006">
            <a:off x="3092298" y="1382716"/>
            <a:ext cx="952095" cy="927409"/>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21" name="Google Shape;821;p24"/>
          <p:cNvSpPr/>
          <p:nvPr/>
        </p:nvSpPr>
        <p:spPr>
          <a:xfrm>
            <a:off x="4257952" y="401125"/>
            <a:ext cx="416822" cy="405044"/>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22" name="Google Shape;822;p24"/>
          <p:cNvSpPr/>
          <p:nvPr/>
        </p:nvSpPr>
        <p:spPr>
          <a:xfrm rot="2487045">
            <a:off x="3989895" y="2239026"/>
            <a:ext cx="296567" cy="288187"/>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23" name="Google Shape;823;p2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24" name="Google Shape;824;p24"/>
          <p:cNvSpPr txBox="1"/>
          <p:nvPr>
            <p:ph idx="4294967295" type="ctrTitle"/>
          </p:nvPr>
        </p:nvSpPr>
        <p:spPr>
          <a:xfrm>
            <a:off x="1498200" y="2589275"/>
            <a:ext cx="6147600" cy="839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6000">
                <a:solidFill>
                  <a:schemeClr val="lt1"/>
                </a:solidFill>
              </a:rPr>
              <a:t>What DO YOu Want to Be?</a:t>
            </a:r>
            <a:endParaRPr sz="6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8" name="Shape 828"/>
        <p:cNvGrpSpPr/>
        <p:nvPr/>
      </p:nvGrpSpPr>
      <p:grpSpPr>
        <a:xfrm>
          <a:off x="0" y="0"/>
          <a:ext cx="0" cy="0"/>
          <a:chOff x="0" y="0"/>
          <a:chExt cx="0" cy="0"/>
        </a:xfrm>
      </p:grpSpPr>
      <p:sp>
        <p:nvSpPr>
          <p:cNvPr id="829" name="Google Shape;829;p25"/>
          <p:cNvSpPr txBox="1"/>
          <p:nvPr>
            <p:ph type="title"/>
          </p:nvPr>
        </p:nvSpPr>
        <p:spPr>
          <a:xfrm>
            <a:off x="513025" y="417275"/>
            <a:ext cx="4059900" cy="795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Draw A picture Of your Future Career</a:t>
            </a:r>
            <a:endParaRPr/>
          </a:p>
        </p:txBody>
      </p:sp>
      <p:sp>
        <p:nvSpPr>
          <p:cNvPr id="830" name="Google Shape;830;p25"/>
          <p:cNvSpPr txBox="1"/>
          <p:nvPr>
            <p:ph idx="1" type="body"/>
          </p:nvPr>
        </p:nvSpPr>
        <p:spPr>
          <a:xfrm>
            <a:off x="1028375" y="1327950"/>
            <a:ext cx="3544500" cy="19071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Take a picture and send it to Dr. Jones at </a:t>
            </a:r>
            <a:endParaRPr/>
          </a:p>
          <a:p>
            <a:pPr indent="0" lvl="0" marL="0" rtl="0" algn="l">
              <a:spcBef>
                <a:spcPts val="600"/>
              </a:spcBef>
              <a:spcAft>
                <a:spcPts val="0"/>
              </a:spcAft>
              <a:buNone/>
            </a:pPr>
            <a:r>
              <a:rPr lang="en"/>
              <a:t>laura.v.jones@fcps.org</a:t>
            </a:r>
            <a:endParaRPr/>
          </a:p>
        </p:txBody>
      </p:sp>
      <p:sp>
        <p:nvSpPr>
          <p:cNvPr id="831" name="Google Shape;831;p2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832" name="Google Shape;832;p25"/>
          <p:cNvPicPr preferRelativeResize="0"/>
          <p:nvPr/>
        </p:nvPicPr>
        <p:blipFill>
          <a:blip r:embed="rId3">
            <a:alphaModFix/>
          </a:blip>
          <a:stretch>
            <a:fillRect/>
          </a:stretch>
        </p:blipFill>
        <p:spPr>
          <a:xfrm>
            <a:off x="4955975" y="417275"/>
            <a:ext cx="3790950" cy="3790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8" name="Shape 698"/>
        <p:cNvGrpSpPr/>
        <p:nvPr/>
      </p:nvGrpSpPr>
      <p:grpSpPr>
        <a:xfrm>
          <a:off x="0" y="0"/>
          <a:ext cx="0" cy="0"/>
          <a:chOff x="0" y="0"/>
          <a:chExt cx="0" cy="0"/>
        </a:xfrm>
      </p:grpSpPr>
      <p:sp>
        <p:nvSpPr>
          <p:cNvPr id="699" name="Google Shape;699;p14"/>
          <p:cNvSpPr txBox="1"/>
          <p:nvPr>
            <p:ph idx="4294967295" type="ctrTitle"/>
          </p:nvPr>
        </p:nvSpPr>
        <p:spPr>
          <a:xfrm>
            <a:off x="1392600" y="1643494"/>
            <a:ext cx="6593700" cy="861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6000">
                <a:solidFill>
                  <a:schemeClr val="accent3"/>
                </a:solidFill>
              </a:rPr>
              <a:t>What is a Career?</a:t>
            </a:r>
            <a:endParaRPr sz="6000">
              <a:solidFill>
                <a:schemeClr val="accent3"/>
              </a:solidFill>
            </a:endParaRPr>
          </a:p>
        </p:txBody>
      </p:sp>
      <p:sp>
        <p:nvSpPr>
          <p:cNvPr id="700" name="Google Shape;700;p14"/>
          <p:cNvSpPr txBox="1"/>
          <p:nvPr>
            <p:ph idx="4294967295" type="subTitle"/>
          </p:nvPr>
        </p:nvSpPr>
        <p:spPr>
          <a:xfrm>
            <a:off x="1392600" y="2984075"/>
            <a:ext cx="6593700" cy="10155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a:t>A career is job or a profession that someone does for a long period of their life.</a:t>
            </a:r>
            <a:endParaRPr b="1"/>
          </a:p>
        </p:txBody>
      </p:sp>
      <p:sp>
        <p:nvSpPr>
          <p:cNvPr id="701" name="Google Shape;701;p1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sp>
        <p:nvSpPr>
          <p:cNvPr id="706" name="Google Shape;706;p15"/>
          <p:cNvSpPr txBox="1"/>
          <p:nvPr>
            <p:ph type="title"/>
          </p:nvPr>
        </p:nvSpPr>
        <p:spPr>
          <a:xfrm>
            <a:off x="4545200" y="662025"/>
            <a:ext cx="35703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Watch VIdeo</a:t>
            </a:r>
            <a:endParaRPr/>
          </a:p>
        </p:txBody>
      </p:sp>
      <p:sp>
        <p:nvSpPr>
          <p:cNvPr id="707" name="Google Shape;707;p15"/>
          <p:cNvSpPr txBox="1"/>
          <p:nvPr>
            <p:ph idx="2" type="body"/>
          </p:nvPr>
        </p:nvSpPr>
        <p:spPr>
          <a:xfrm>
            <a:off x="4675575" y="1404150"/>
            <a:ext cx="3440100" cy="3548700"/>
          </a:xfrm>
          <a:prstGeom prst="rect">
            <a:avLst/>
          </a:prstGeom>
        </p:spPr>
        <p:txBody>
          <a:bodyPr anchorCtr="0" anchor="t" bIns="0" lIns="0" spcFirstLastPara="1" rIns="0" wrap="square" tIns="0">
            <a:noAutofit/>
          </a:bodyPr>
          <a:lstStyle/>
          <a:p>
            <a:pPr indent="0" lvl="0" marL="457200" rtl="0" algn="l">
              <a:lnSpc>
                <a:spcPct val="150000"/>
              </a:lnSpc>
              <a:spcBef>
                <a:spcPts val="0"/>
              </a:spcBef>
              <a:spcAft>
                <a:spcPts val="0"/>
              </a:spcAft>
              <a:buNone/>
            </a:pPr>
            <a:r>
              <a:rPr lang="en" sz="1100">
                <a:solidFill>
                  <a:srgbClr val="082A3D"/>
                </a:solidFill>
                <a:highlight>
                  <a:srgbClr val="FFFFFF"/>
                </a:highlight>
                <a:latin typeface="Arial"/>
                <a:ea typeface="Arial"/>
                <a:cs typeface="Arial"/>
                <a:sym typeface="Arial"/>
              </a:rPr>
              <a:t>Discussion Questions:</a:t>
            </a:r>
            <a:endParaRPr sz="1100">
              <a:solidFill>
                <a:srgbClr val="082A3D"/>
              </a:solidFill>
              <a:highlight>
                <a:srgbClr val="FFFFFF"/>
              </a:highlight>
              <a:latin typeface="Arial"/>
              <a:ea typeface="Arial"/>
              <a:cs typeface="Arial"/>
              <a:sym typeface="Arial"/>
            </a:endParaRPr>
          </a:p>
          <a:p>
            <a:pPr indent="0" lvl="0" marL="0" rtl="0" algn="l">
              <a:lnSpc>
                <a:spcPct val="150000"/>
              </a:lnSpc>
              <a:spcBef>
                <a:spcPts val="1500"/>
              </a:spcBef>
              <a:spcAft>
                <a:spcPts val="0"/>
              </a:spcAft>
              <a:buNone/>
            </a:pPr>
            <a:r>
              <a:rPr lang="en" sz="1100">
                <a:solidFill>
                  <a:srgbClr val="082A3D"/>
                </a:solidFill>
                <a:highlight>
                  <a:srgbClr val="FFFFFF"/>
                </a:highlight>
                <a:latin typeface="Arial"/>
                <a:ea typeface="Arial"/>
                <a:cs typeface="Arial"/>
                <a:sym typeface="Arial"/>
              </a:rPr>
              <a:t>What does the boy in the book want to be when he grows up? (Many things!)</a:t>
            </a:r>
            <a:endParaRPr sz="1100">
              <a:solidFill>
                <a:srgbClr val="082A3D"/>
              </a:solidFill>
              <a:highlight>
                <a:srgbClr val="FFFFFF"/>
              </a:highlight>
              <a:latin typeface="Arial"/>
              <a:ea typeface="Arial"/>
              <a:cs typeface="Arial"/>
              <a:sym typeface="Arial"/>
            </a:endParaRPr>
          </a:p>
          <a:p>
            <a:pPr indent="0" lvl="0" marL="0" rtl="0" algn="l">
              <a:lnSpc>
                <a:spcPct val="150000"/>
              </a:lnSpc>
              <a:spcBef>
                <a:spcPts val="1500"/>
              </a:spcBef>
              <a:spcAft>
                <a:spcPts val="0"/>
              </a:spcAft>
              <a:buNone/>
            </a:pPr>
            <a:r>
              <a:rPr lang="en" sz="1100">
                <a:solidFill>
                  <a:srgbClr val="082A3D"/>
                </a:solidFill>
                <a:highlight>
                  <a:srgbClr val="FFFFFF"/>
                </a:highlight>
                <a:latin typeface="Arial"/>
                <a:ea typeface="Arial"/>
                <a:cs typeface="Arial"/>
                <a:sym typeface="Arial"/>
              </a:rPr>
              <a:t>Who did he look up to? (Grandfather &amp; his teacher) Why?</a:t>
            </a:r>
            <a:endParaRPr sz="1100">
              <a:solidFill>
                <a:srgbClr val="082A3D"/>
              </a:solidFill>
              <a:highlight>
                <a:srgbClr val="FFFFFF"/>
              </a:highlight>
              <a:latin typeface="Arial"/>
              <a:ea typeface="Arial"/>
              <a:cs typeface="Arial"/>
              <a:sym typeface="Arial"/>
            </a:endParaRPr>
          </a:p>
          <a:p>
            <a:pPr indent="0" lvl="0" marL="0" rtl="0" algn="l">
              <a:lnSpc>
                <a:spcPct val="150000"/>
              </a:lnSpc>
              <a:spcBef>
                <a:spcPts val="1500"/>
              </a:spcBef>
              <a:spcAft>
                <a:spcPts val="0"/>
              </a:spcAft>
              <a:buNone/>
            </a:pPr>
            <a:r>
              <a:rPr lang="en" sz="1100">
                <a:solidFill>
                  <a:srgbClr val="082A3D"/>
                </a:solidFill>
                <a:highlight>
                  <a:srgbClr val="FFFFFF"/>
                </a:highlight>
                <a:latin typeface="Arial"/>
                <a:ea typeface="Arial"/>
                <a:cs typeface="Arial"/>
                <a:sym typeface="Arial"/>
              </a:rPr>
              <a:t>How do you figure out what career you will go into? (Look at your skills and interests.)</a:t>
            </a:r>
            <a:endParaRPr sz="1100">
              <a:solidFill>
                <a:srgbClr val="082A3D"/>
              </a:solidFill>
              <a:highlight>
                <a:srgbClr val="FFFFFF"/>
              </a:highlight>
              <a:latin typeface="Arial"/>
              <a:ea typeface="Arial"/>
              <a:cs typeface="Arial"/>
              <a:sym typeface="Arial"/>
            </a:endParaRPr>
          </a:p>
          <a:p>
            <a:pPr indent="0" lvl="0" marL="0" rtl="0" algn="l">
              <a:lnSpc>
                <a:spcPct val="150000"/>
              </a:lnSpc>
              <a:spcBef>
                <a:spcPts val="1500"/>
              </a:spcBef>
              <a:spcAft>
                <a:spcPts val="0"/>
              </a:spcAft>
              <a:buNone/>
            </a:pPr>
            <a:r>
              <a:rPr lang="en" sz="1100">
                <a:solidFill>
                  <a:srgbClr val="082A3D"/>
                </a:solidFill>
                <a:highlight>
                  <a:srgbClr val="FFFFFF"/>
                </a:highlight>
                <a:latin typeface="Arial"/>
                <a:ea typeface="Arial"/>
                <a:cs typeface="Arial"/>
                <a:sym typeface="Arial"/>
              </a:rPr>
              <a:t>Why do you think it’s important to start thinking about our careers while you are young? (So you can become stronger in areas like school subjects and other skill sets.)</a:t>
            </a:r>
            <a:endParaRPr sz="1100">
              <a:solidFill>
                <a:srgbClr val="082A3D"/>
              </a:solidFill>
              <a:highlight>
                <a:srgbClr val="FFFFFF"/>
              </a:highlight>
              <a:latin typeface="Arial"/>
              <a:ea typeface="Arial"/>
              <a:cs typeface="Arial"/>
              <a:sym typeface="Arial"/>
            </a:endParaRPr>
          </a:p>
          <a:p>
            <a:pPr indent="0" lvl="0" marL="0" rtl="0" algn="l">
              <a:spcBef>
                <a:spcPts val="1500"/>
              </a:spcBef>
              <a:spcAft>
                <a:spcPts val="0"/>
              </a:spcAft>
              <a:buClr>
                <a:schemeClr val="dk1"/>
              </a:buClr>
              <a:buSzPts val="1100"/>
              <a:buFont typeface="Arial"/>
              <a:buNone/>
            </a:pPr>
            <a:r>
              <a:t/>
            </a:r>
            <a:endParaRPr b="1" sz="1200"/>
          </a:p>
        </p:txBody>
      </p:sp>
      <p:sp>
        <p:nvSpPr>
          <p:cNvPr id="708" name="Google Shape;708;p15"/>
          <p:cNvSpPr txBox="1"/>
          <p:nvPr>
            <p:ph idx="2" type="body"/>
          </p:nvPr>
        </p:nvSpPr>
        <p:spPr>
          <a:xfrm>
            <a:off x="933450" y="3619625"/>
            <a:ext cx="3440100" cy="6837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rgbClr val="000000"/>
                </a:solidFill>
              </a:rPr>
              <a:t>When I Grow Up </a:t>
            </a:r>
            <a:endParaRPr>
              <a:solidFill>
                <a:srgbClr val="000000"/>
              </a:solidFill>
            </a:endParaRPr>
          </a:p>
          <a:p>
            <a:pPr indent="0" lvl="0" marL="0" rtl="0" algn="l">
              <a:spcBef>
                <a:spcPts val="0"/>
              </a:spcBef>
              <a:spcAft>
                <a:spcPts val="0"/>
              </a:spcAft>
              <a:buClr>
                <a:schemeClr val="dk1"/>
              </a:buClr>
              <a:buSzPts val="1100"/>
              <a:buFont typeface="Arial"/>
              <a:buNone/>
            </a:pPr>
            <a:r>
              <a:rPr lang="en">
                <a:solidFill>
                  <a:srgbClr val="000000"/>
                </a:solidFill>
              </a:rPr>
              <a:t>by “</a:t>
            </a:r>
            <a:r>
              <a:rPr lang="en">
                <a:solidFill>
                  <a:srgbClr val="000000"/>
                </a:solidFill>
              </a:rPr>
              <a:t>Weird</a:t>
            </a:r>
            <a:r>
              <a:rPr lang="en">
                <a:solidFill>
                  <a:srgbClr val="000000"/>
                </a:solidFill>
              </a:rPr>
              <a:t> Al” Yankovic</a:t>
            </a:r>
            <a:endParaRPr>
              <a:solidFill>
                <a:srgbClr val="000000"/>
              </a:solidFill>
            </a:endParaRPr>
          </a:p>
          <a:p>
            <a:pPr indent="0" lvl="0" marL="0" rtl="0" algn="l">
              <a:spcBef>
                <a:spcPts val="0"/>
              </a:spcBef>
              <a:spcAft>
                <a:spcPts val="0"/>
              </a:spcAft>
              <a:buNone/>
            </a:pPr>
            <a:r>
              <a:t/>
            </a:r>
            <a:endParaRPr sz="1200">
              <a:solidFill>
                <a:schemeClr val="accent4"/>
              </a:solidFill>
            </a:endParaRPr>
          </a:p>
        </p:txBody>
      </p:sp>
      <p:sp>
        <p:nvSpPr>
          <p:cNvPr id="709" name="Google Shape;709;p1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descr="Support the author by purchasing the book here:&#10;https://amzn.to/2E8f4rQ&#10;&#10;Mrs. Krupp's imaginative student Billy, can't decide what he wants to be when he grows up but heck he's only 8!   Al Yankovic's best selling story captures his innocence with the help of Wes Hargis' detailed illustrations.   Read aloud by Wooster City Schools Title One Kindergarten teacher, Kelley Clark. &#10;&#10;Do It Right music by the Jingle Punks.  &#10;&#10;Our French Cafe music by Jimmy Fontanez/Media Right Productions.&#10;&#10;Chee Zee Jungle - Primal Drive by Kevin MacLeod is licensed under a Creative Commons Attribution license (https://creativecommons.org/licenses/by/4.0/)&#10;Source: http://incompetech.com/music/royalty-free/index.html?isrc=USUAN1100684&#10;Artist: http://incompetech.com/" id="710" name="Google Shape;710;p15" title="When I Grow Up - w/ Music &amp; EFX">
            <a:hlinkClick r:id="rId3"/>
          </p:cNvPr>
          <p:cNvPicPr preferRelativeResize="0"/>
          <p:nvPr/>
        </p:nvPicPr>
        <p:blipFill>
          <a:blip r:embed="rId4">
            <a:alphaModFix/>
          </a:blip>
          <a:stretch>
            <a:fillRect/>
          </a:stretch>
        </p:blipFill>
        <p:spPr>
          <a:xfrm>
            <a:off x="422750" y="593025"/>
            <a:ext cx="3440100" cy="258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sp>
        <p:nvSpPr>
          <p:cNvPr id="715" name="Google Shape;715;p16"/>
          <p:cNvSpPr txBox="1"/>
          <p:nvPr>
            <p:ph type="ctrTitle"/>
          </p:nvPr>
        </p:nvSpPr>
        <p:spPr>
          <a:xfrm>
            <a:off x="2112400" y="1583350"/>
            <a:ext cx="49194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Secret Message</a:t>
            </a:r>
            <a:endParaRPr/>
          </a:p>
        </p:txBody>
      </p:sp>
      <p:sp>
        <p:nvSpPr>
          <p:cNvPr id="716" name="Google Shape;716;p16"/>
          <p:cNvSpPr txBox="1"/>
          <p:nvPr>
            <p:ph idx="1" type="subTitle"/>
          </p:nvPr>
        </p:nvSpPr>
        <p:spPr>
          <a:xfrm>
            <a:off x="2112400" y="2840052"/>
            <a:ext cx="49194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Use the code to decipher the secret message.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sp>
        <p:nvSpPr>
          <p:cNvPr id="721" name="Google Shape;721;p17"/>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22" name="Google Shape;722;p17"/>
          <p:cNvPicPr preferRelativeResize="0"/>
          <p:nvPr/>
        </p:nvPicPr>
        <p:blipFill>
          <a:blip r:embed="rId3">
            <a:alphaModFix/>
          </a:blip>
          <a:stretch>
            <a:fillRect/>
          </a:stretch>
        </p:blipFill>
        <p:spPr>
          <a:xfrm>
            <a:off x="152400" y="152400"/>
            <a:ext cx="1528975" cy="1528975"/>
          </a:xfrm>
          <a:prstGeom prst="rect">
            <a:avLst/>
          </a:prstGeom>
          <a:noFill/>
          <a:ln>
            <a:noFill/>
          </a:ln>
        </p:spPr>
      </p:pic>
      <p:pic>
        <p:nvPicPr>
          <p:cNvPr id="723" name="Google Shape;723;p17"/>
          <p:cNvPicPr preferRelativeResize="0"/>
          <p:nvPr/>
        </p:nvPicPr>
        <p:blipFill>
          <a:blip r:embed="rId4">
            <a:alphaModFix/>
          </a:blip>
          <a:stretch>
            <a:fillRect/>
          </a:stretch>
        </p:blipFill>
        <p:spPr>
          <a:xfrm>
            <a:off x="1864425" y="152400"/>
            <a:ext cx="1170500" cy="1625225"/>
          </a:xfrm>
          <a:prstGeom prst="rect">
            <a:avLst/>
          </a:prstGeom>
          <a:noFill/>
          <a:ln>
            <a:noFill/>
          </a:ln>
        </p:spPr>
      </p:pic>
      <p:pic>
        <p:nvPicPr>
          <p:cNvPr id="724" name="Google Shape;724;p17"/>
          <p:cNvPicPr preferRelativeResize="0"/>
          <p:nvPr/>
        </p:nvPicPr>
        <p:blipFill>
          <a:blip r:embed="rId5">
            <a:alphaModFix/>
          </a:blip>
          <a:stretch>
            <a:fillRect/>
          </a:stretch>
        </p:blipFill>
        <p:spPr>
          <a:xfrm>
            <a:off x="3187325" y="152400"/>
            <a:ext cx="1909317" cy="1528975"/>
          </a:xfrm>
          <a:prstGeom prst="rect">
            <a:avLst/>
          </a:prstGeom>
          <a:noFill/>
          <a:ln>
            <a:noFill/>
          </a:ln>
        </p:spPr>
      </p:pic>
      <p:pic>
        <p:nvPicPr>
          <p:cNvPr id="725" name="Google Shape;725;p17"/>
          <p:cNvPicPr preferRelativeResize="0"/>
          <p:nvPr/>
        </p:nvPicPr>
        <p:blipFill>
          <a:blip r:embed="rId6">
            <a:alphaModFix/>
          </a:blip>
          <a:stretch>
            <a:fillRect/>
          </a:stretch>
        </p:blipFill>
        <p:spPr>
          <a:xfrm>
            <a:off x="5308038" y="157425"/>
            <a:ext cx="1528975" cy="1834770"/>
          </a:xfrm>
          <a:prstGeom prst="rect">
            <a:avLst/>
          </a:prstGeom>
          <a:noFill/>
          <a:ln>
            <a:noFill/>
          </a:ln>
        </p:spPr>
      </p:pic>
      <p:pic>
        <p:nvPicPr>
          <p:cNvPr id="726" name="Google Shape;726;p17"/>
          <p:cNvPicPr preferRelativeResize="0"/>
          <p:nvPr/>
        </p:nvPicPr>
        <p:blipFill>
          <a:blip r:embed="rId7">
            <a:alphaModFix/>
          </a:blip>
          <a:stretch>
            <a:fillRect/>
          </a:stretch>
        </p:blipFill>
        <p:spPr>
          <a:xfrm>
            <a:off x="7048400" y="364425"/>
            <a:ext cx="1828175" cy="1201178"/>
          </a:xfrm>
          <a:prstGeom prst="rect">
            <a:avLst/>
          </a:prstGeom>
          <a:noFill/>
          <a:ln>
            <a:noFill/>
          </a:ln>
        </p:spPr>
      </p:pic>
      <p:pic>
        <p:nvPicPr>
          <p:cNvPr id="727" name="Google Shape;727;p17"/>
          <p:cNvPicPr preferRelativeResize="0"/>
          <p:nvPr/>
        </p:nvPicPr>
        <p:blipFill>
          <a:blip r:embed="rId8">
            <a:alphaModFix/>
          </a:blip>
          <a:stretch>
            <a:fillRect/>
          </a:stretch>
        </p:blipFill>
        <p:spPr>
          <a:xfrm>
            <a:off x="152400" y="2139573"/>
            <a:ext cx="1286750" cy="1470575"/>
          </a:xfrm>
          <a:prstGeom prst="rect">
            <a:avLst/>
          </a:prstGeom>
          <a:noFill/>
          <a:ln>
            <a:noFill/>
          </a:ln>
        </p:spPr>
      </p:pic>
      <p:pic>
        <p:nvPicPr>
          <p:cNvPr id="728" name="Google Shape;728;p17"/>
          <p:cNvPicPr preferRelativeResize="0"/>
          <p:nvPr/>
        </p:nvPicPr>
        <p:blipFill>
          <a:blip r:embed="rId9">
            <a:alphaModFix/>
          </a:blip>
          <a:stretch>
            <a:fillRect/>
          </a:stretch>
        </p:blipFill>
        <p:spPr>
          <a:xfrm>
            <a:off x="1591550" y="2139573"/>
            <a:ext cx="1357875" cy="1400875"/>
          </a:xfrm>
          <a:prstGeom prst="rect">
            <a:avLst/>
          </a:prstGeom>
          <a:noFill/>
          <a:ln>
            <a:noFill/>
          </a:ln>
        </p:spPr>
      </p:pic>
      <p:pic>
        <p:nvPicPr>
          <p:cNvPr id="729" name="Google Shape;729;p17"/>
          <p:cNvPicPr preferRelativeResize="0"/>
          <p:nvPr/>
        </p:nvPicPr>
        <p:blipFill>
          <a:blip r:embed="rId10">
            <a:alphaModFix/>
          </a:blip>
          <a:stretch>
            <a:fillRect/>
          </a:stretch>
        </p:blipFill>
        <p:spPr>
          <a:xfrm>
            <a:off x="3101825" y="2139575"/>
            <a:ext cx="1357875" cy="1464735"/>
          </a:xfrm>
          <a:prstGeom prst="rect">
            <a:avLst/>
          </a:prstGeom>
          <a:noFill/>
          <a:ln>
            <a:noFill/>
          </a:ln>
        </p:spPr>
      </p:pic>
      <p:pic>
        <p:nvPicPr>
          <p:cNvPr id="730" name="Google Shape;730;p17"/>
          <p:cNvPicPr preferRelativeResize="0"/>
          <p:nvPr/>
        </p:nvPicPr>
        <p:blipFill>
          <a:blip r:embed="rId11">
            <a:alphaModFix/>
          </a:blip>
          <a:stretch>
            <a:fillRect/>
          </a:stretch>
        </p:blipFill>
        <p:spPr>
          <a:xfrm>
            <a:off x="4612100" y="2195925"/>
            <a:ext cx="1357875" cy="1357875"/>
          </a:xfrm>
          <a:prstGeom prst="rect">
            <a:avLst/>
          </a:prstGeom>
          <a:noFill/>
          <a:ln>
            <a:noFill/>
          </a:ln>
        </p:spPr>
      </p:pic>
      <p:pic>
        <p:nvPicPr>
          <p:cNvPr id="731" name="Google Shape;731;p17"/>
          <p:cNvPicPr preferRelativeResize="0"/>
          <p:nvPr/>
        </p:nvPicPr>
        <p:blipFill>
          <a:blip r:embed="rId12">
            <a:alphaModFix/>
          </a:blip>
          <a:stretch>
            <a:fillRect/>
          </a:stretch>
        </p:blipFill>
        <p:spPr>
          <a:xfrm>
            <a:off x="6122375" y="2152586"/>
            <a:ext cx="1286750" cy="1444559"/>
          </a:xfrm>
          <a:prstGeom prst="rect">
            <a:avLst/>
          </a:prstGeom>
          <a:noFill/>
          <a:ln>
            <a:noFill/>
          </a:ln>
        </p:spPr>
      </p:pic>
      <p:pic>
        <p:nvPicPr>
          <p:cNvPr id="732" name="Google Shape;732;p17"/>
          <p:cNvPicPr preferRelativeResize="0"/>
          <p:nvPr/>
        </p:nvPicPr>
        <p:blipFill>
          <a:blip r:embed="rId13">
            <a:alphaModFix/>
          </a:blip>
          <a:stretch>
            <a:fillRect/>
          </a:stretch>
        </p:blipFill>
        <p:spPr>
          <a:xfrm>
            <a:off x="7561524" y="2095989"/>
            <a:ext cx="1528975" cy="1551899"/>
          </a:xfrm>
          <a:prstGeom prst="rect">
            <a:avLst/>
          </a:prstGeom>
          <a:noFill/>
          <a:ln>
            <a:noFill/>
          </a:ln>
        </p:spPr>
      </p:pic>
      <p:pic>
        <p:nvPicPr>
          <p:cNvPr id="733" name="Google Shape;733;p17"/>
          <p:cNvPicPr preferRelativeResize="0"/>
          <p:nvPr/>
        </p:nvPicPr>
        <p:blipFill>
          <a:blip r:embed="rId14">
            <a:alphaModFix/>
          </a:blip>
          <a:stretch>
            <a:fillRect/>
          </a:stretch>
        </p:blipFill>
        <p:spPr>
          <a:xfrm>
            <a:off x="1591550" y="3785625"/>
            <a:ext cx="1357874" cy="1357874"/>
          </a:xfrm>
          <a:prstGeom prst="rect">
            <a:avLst/>
          </a:prstGeom>
          <a:noFill/>
          <a:ln>
            <a:noFill/>
          </a:ln>
        </p:spPr>
      </p:pic>
      <p:pic>
        <p:nvPicPr>
          <p:cNvPr id="734" name="Google Shape;734;p17"/>
          <p:cNvPicPr preferRelativeResize="0"/>
          <p:nvPr/>
        </p:nvPicPr>
        <p:blipFill>
          <a:blip r:embed="rId15">
            <a:alphaModFix/>
          </a:blip>
          <a:stretch>
            <a:fillRect/>
          </a:stretch>
        </p:blipFill>
        <p:spPr>
          <a:xfrm>
            <a:off x="3389396" y="3707534"/>
            <a:ext cx="1528975" cy="1398850"/>
          </a:xfrm>
          <a:prstGeom prst="rect">
            <a:avLst/>
          </a:prstGeom>
          <a:noFill/>
          <a:ln>
            <a:noFill/>
          </a:ln>
        </p:spPr>
      </p:pic>
      <p:pic>
        <p:nvPicPr>
          <p:cNvPr id="735" name="Google Shape;735;p17"/>
          <p:cNvPicPr preferRelativeResize="0"/>
          <p:nvPr/>
        </p:nvPicPr>
        <p:blipFill>
          <a:blip r:embed="rId16">
            <a:alphaModFix/>
          </a:blip>
          <a:stretch>
            <a:fillRect/>
          </a:stretch>
        </p:blipFill>
        <p:spPr>
          <a:xfrm>
            <a:off x="5358350" y="3670425"/>
            <a:ext cx="1286750" cy="1473075"/>
          </a:xfrm>
          <a:prstGeom prst="rect">
            <a:avLst/>
          </a:prstGeom>
          <a:noFill/>
          <a:ln>
            <a:noFill/>
          </a:ln>
        </p:spPr>
      </p:pic>
      <p:sp>
        <p:nvSpPr>
          <p:cNvPr id="736" name="Google Shape;736;p17"/>
          <p:cNvSpPr txBox="1"/>
          <p:nvPr/>
        </p:nvSpPr>
        <p:spPr>
          <a:xfrm>
            <a:off x="242325" y="228675"/>
            <a:ext cx="399000" cy="4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A</a:t>
            </a:r>
            <a:endParaRPr b="1" sz="1800">
              <a:latin typeface="Quicksand"/>
              <a:ea typeface="Quicksand"/>
              <a:cs typeface="Quicksand"/>
              <a:sym typeface="Quicksand"/>
            </a:endParaRPr>
          </a:p>
        </p:txBody>
      </p:sp>
      <p:sp>
        <p:nvSpPr>
          <p:cNvPr id="737" name="Google Shape;737;p17"/>
          <p:cNvSpPr txBox="1"/>
          <p:nvPr/>
        </p:nvSpPr>
        <p:spPr>
          <a:xfrm>
            <a:off x="2792700" y="157425"/>
            <a:ext cx="2421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B</a:t>
            </a:r>
            <a:endParaRPr b="1" sz="1800">
              <a:latin typeface="Quicksand"/>
              <a:ea typeface="Quicksand"/>
              <a:cs typeface="Quicksand"/>
              <a:sym typeface="Quicksand"/>
            </a:endParaRPr>
          </a:p>
        </p:txBody>
      </p:sp>
      <p:sp>
        <p:nvSpPr>
          <p:cNvPr id="738" name="Google Shape;738;p17"/>
          <p:cNvSpPr txBox="1"/>
          <p:nvPr/>
        </p:nvSpPr>
        <p:spPr>
          <a:xfrm>
            <a:off x="3490875" y="311025"/>
            <a:ext cx="3990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D</a:t>
            </a:r>
            <a:endParaRPr b="1" sz="1800">
              <a:latin typeface="Quicksand"/>
              <a:ea typeface="Quicksand"/>
              <a:cs typeface="Quicksand"/>
              <a:sym typeface="Quicksand"/>
            </a:endParaRPr>
          </a:p>
        </p:txBody>
      </p:sp>
      <p:sp>
        <p:nvSpPr>
          <p:cNvPr id="739" name="Google Shape;739;p17"/>
          <p:cNvSpPr txBox="1"/>
          <p:nvPr/>
        </p:nvSpPr>
        <p:spPr>
          <a:xfrm>
            <a:off x="5713525" y="1343300"/>
            <a:ext cx="2565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E</a:t>
            </a:r>
            <a:endParaRPr b="1" sz="1800">
              <a:latin typeface="Quicksand"/>
              <a:ea typeface="Quicksand"/>
              <a:cs typeface="Quicksand"/>
              <a:sym typeface="Quicksand"/>
            </a:endParaRPr>
          </a:p>
        </p:txBody>
      </p:sp>
      <p:sp>
        <p:nvSpPr>
          <p:cNvPr id="740" name="Google Shape;740;p17"/>
          <p:cNvSpPr txBox="1"/>
          <p:nvPr/>
        </p:nvSpPr>
        <p:spPr>
          <a:xfrm>
            <a:off x="7195325" y="941050"/>
            <a:ext cx="2421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G</a:t>
            </a:r>
            <a:endParaRPr b="1" sz="1800">
              <a:latin typeface="Quicksand"/>
              <a:ea typeface="Quicksand"/>
              <a:cs typeface="Quicksand"/>
              <a:sym typeface="Quicksand"/>
            </a:endParaRPr>
          </a:p>
        </p:txBody>
      </p:sp>
      <p:sp>
        <p:nvSpPr>
          <p:cNvPr id="741" name="Google Shape;741;p17"/>
          <p:cNvSpPr txBox="1"/>
          <p:nvPr/>
        </p:nvSpPr>
        <p:spPr>
          <a:xfrm>
            <a:off x="356300" y="2251875"/>
            <a:ext cx="2421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H</a:t>
            </a:r>
            <a:endParaRPr b="1" sz="1800">
              <a:latin typeface="Quicksand"/>
              <a:ea typeface="Quicksand"/>
              <a:cs typeface="Quicksand"/>
              <a:sym typeface="Quicksand"/>
            </a:endParaRPr>
          </a:p>
        </p:txBody>
      </p:sp>
      <p:sp>
        <p:nvSpPr>
          <p:cNvPr id="742" name="Google Shape;742;p17"/>
          <p:cNvSpPr txBox="1"/>
          <p:nvPr/>
        </p:nvSpPr>
        <p:spPr>
          <a:xfrm>
            <a:off x="1864425" y="2195925"/>
            <a:ext cx="2421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I</a:t>
            </a:r>
            <a:endParaRPr b="1" sz="1800">
              <a:latin typeface="Quicksand"/>
              <a:ea typeface="Quicksand"/>
              <a:cs typeface="Quicksand"/>
              <a:sym typeface="Quicksand"/>
            </a:endParaRPr>
          </a:p>
        </p:txBody>
      </p:sp>
      <p:sp>
        <p:nvSpPr>
          <p:cNvPr id="743" name="Google Shape;743;p17"/>
          <p:cNvSpPr txBox="1"/>
          <p:nvPr/>
        </p:nvSpPr>
        <p:spPr>
          <a:xfrm>
            <a:off x="4103525" y="2308850"/>
            <a:ext cx="242100" cy="1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N</a:t>
            </a:r>
            <a:endParaRPr b="1" sz="1800">
              <a:latin typeface="Quicksand"/>
              <a:ea typeface="Quicksand"/>
              <a:cs typeface="Quicksand"/>
              <a:sym typeface="Quicksand"/>
            </a:endParaRPr>
          </a:p>
        </p:txBody>
      </p:sp>
      <p:sp>
        <p:nvSpPr>
          <p:cNvPr id="744" name="Google Shape;744;p17"/>
          <p:cNvSpPr txBox="1"/>
          <p:nvPr/>
        </p:nvSpPr>
        <p:spPr>
          <a:xfrm>
            <a:off x="5642300" y="3058650"/>
            <a:ext cx="2421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O</a:t>
            </a:r>
            <a:endParaRPr b="1" sz="1800">
              <a:latin typeface="Quicksand"/>
              <a:ea typeface="Quicksand"/>
              <a:cs typeface="Quicksand"/>
              <a:sym typeface="Quicksand"/>
            </a:endParaRPr>
          </a:p>
        </p:txBody>
      </p:sp>
      <p:sp>
        <p:nvSpPr>
          <p:cNvPr id="745" name="Google Shape;745;p17"/>
          <p:cNvSpPr txBox="1"/>
          <p:nvPr/>
        </p:nvSpPr>
        <p:spPr>
          <a:xfrm>
            <a:off x="7038575" y="3172650"/>
            <a:ext cx="2421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R</a:t>
            </a:r>
            <a:endParaRPr b="1" sz="1800">
              <a:latin typeface="Quicksand"/>
              <a:ea typeface="Quicksand"/>
              <a:cs typeface="Quicksand"/>
              <a:sym typeface="Quicksand"/>
            </a:endParaRPr>
          </a:p>
        </p:txBody>
      </p:sp>
      <p:sp>
        <p:nvSpPr>
          <p:cNvPr id="746" name="Google Shape;746;p17"/>
          <p:cNvSpPr txBox="1"/>
          <p:nvPr/>
        </p:nvSpPr>
        <p:spPr>
          <a:xfrm>
            <a:off x="7665500" y="2332000"/>
            <a:ext cx="2421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T</a:t>
            </a:r>
            <a:endParaRPr b="1" sz="1800">
              <a:latin typeface="Quicksand"/>
              <a:ea typeface="Quicksand"/>
              <a:cs typeface="Quicksand"/>
              <a:sym typeface="Quicksand"/>
            </a:endParaRPr>
          </a:p>
        </p:txBody>
      </p:sp>
      <p:sp>
        <p:nvSpPr>
          <p:cNvPr id="747" name="Google Shape;747;p17"/>
          <p:cNvSpPr txBox="1"/>
          <p:nvPr/>
        </p:nvSpPr>
        <p:spPr>
          <a:xfrm>
            <a:off x="2507750" y="3927775"/>
            <a:ext cx="2421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U</a:t>
            </a:r>
            <a:endParaRPr b="1" sz="1800">
              <a:latin typeface="Quicksand"/>
              <a:ea typeface="Quicksand"/>
              <a:cs typeface="Quicksand"/>
              <a:sym typeface="Quicksand"/>
            </a:endParaRPr>
          </a:p>
        </p:txBody>
      </p:sp>
      <p:sp>
        <p:nvSpPr>
          <p:cNvPr id="748" name="Google Shape;748;p17"/>
          <p:cNvSpPr txBox="1"/>
          <p:nvPr/>
        </p:nvSpPr>
        <p:spPr>
          <a:xfrm>
            <a:off x="4530950" y="4602775"/>
            <a:ext cx="2421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W</a:t>
            </a:r>
            <a:endParaRPr b="1" sz="1800">
              <a:latin typeface="Quicksand"/>
              <a:ea typeface="Quicksand"/>
              <a:cs typeface="Quicksand"/>
              <a:sym typeface="Quicksand"/>
            </a:endParaRPr>
          </a:p>
        </p:txBody>
      </p:sp>
      <p:sp>
        <p:nvSpPr>
          <p:cNvPr id="749" name="Google Shape;749;p17"/>
          <p:cNvSpPr txBox="1"/>
          <p:nvPr/>
        </p:nvSpPr>
        <p:spPr>
          <a:xfrm>
            <a:off x="6388725" y="3833375"/>
            <a:ext cx="2565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Quicksand"/>
                <a:ea typeface="Quicksand"/>
                <a:cs typeface="Quicksand"/>
                <a:sym typeface="Quicksand"/>
              </a:rPr>
              <a:t>Y</a:t>
            </a:r>
            <a:endParaRPr b="1" sz="1800">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18"/>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55" name="Google Shape;755;p18"/>
          <p:cNvPicPr preferRelativeResize="0"/>
          <p:nvPr/>
        </p:nvPicPr>
        <p:blipFill>
          <a:blip r:embed="rId3">
            <a:alphaModFix/>
          </a:blip>
          <a:stretch>
            <a:fillRect/>
          </a:stretch>
        </p:blipFill>
        <p:spPr>
          <a:xfrm>
            <a:off x="209400" y="978775"/>
            <a:ext cx="2000250" cy="1830016"/>
          </a:xfrm>
          <a:prstGeom prst="rect">
            <a:avLst/>
          </a:prstGeom>
          <a:noFill/>
          <a:ln>
            <a:noFill/>
          </a:ln>
        </p:spPr>
      </p:pic>
      <p:pic>
        <p:nvPicPr>
          <p:cNvPr id="756" name="Google Shape;756;p18"/>
          <p:cNvPicPr preferRelativeResize="0"/>
          <p:nvPr/>
        </p:nvPicPr>
        <p:blipFill>
          <a:blip r:embed="rId4">
            <a:alphaModFix/>
          </a:blip>
          <a:stretch>
            <a:fillRect/>
          </a:stretch>
        </p:blipFill>
        <p:spPr>
          <a:xfrm>
            <a:off x="2500450" y="978775"/>
            <a:ext cx="1601272" cy="1830025"/>
          </a:xfrm>
          <a:prstGeom prst="rect">
            <a:avLst/>
          </a:prstGeom>
          <a:noFill/>
          <a:ln>
            <a:noFill/>
          </a:ln>
        </p:spPr>
      </p:pic>
      <p:pic>
        <p:nvPicPr>
          <p:cNvPr id="757" name="Google Shape;757;p18"/>
          <p:cNvPicPr preferRelativeResize="0"/>
          <p:nvPr/>
        </p:nvPicPr>
        <p:blipFill rotWithShape="1">
          <a:blip r:embed="rId5">
            <a:alphaModFix/>
          </a:blip>
          <a:srcRect b="0" l="17130" r="-17130" t="0"/>
          <a:stretch/>
        </p:blipFill>
        <p:spPr>
          <a:xfrm>
            <a:off x="4557025" y="978775"/>
            <a:ext cx="1830025" cy="1830025"/>
          </a:xfrm>
          <a:prstGeom prst="rect">
            <a:avLst/>
          </a:prstGeom>
          <a:noFill/>
          <a:ln>
            <a:noFill/>
          </a:ln>
        </p:spPr>
      </p:pic>
      <p:pic>
        <p:nvPicPr>
          <p:cNvPr id="758" name="Google Shape;758;p18"/>
          <p:cNvPicPr preferRelativeResize="0"/>
          <p:nvPr/>
        </p:nvPicPr>
        <p:blipFill>
          <a:blip r:embed="rId6">
            <a:alphaModFix/>
          </a:blip>
          <a:stretch>
            <a:fillRect/>
          </a:stretch>
        </p:blipFill>
        <p:spPr>
          <a:xfrm>
            <a:off x="6315473" y="965056"/>
            <a:ext cx="1830025" cy="1857468"/>
          </a:xfrm>
          <a:prstGeom prst="rect">
            <a:avLst/>
          </a:prstGeom>
          <a:noFill/>
          <a:ln>
            <a:noFill/>
          </a:ln>
        </p:spPr>
      </p:pic>
      <p:cxnSp>
        <p:nvCxnSpPr>
          <p:cNvPr id="759" name="Google Shape;759;p18"/>
          <p:cNvCxnSpPr/>
          <p:nvPr/>
        </p:nvCxnSpPr>
        <p:spPr>
          <a:xfrm>
            <a:off x="769500" y="3448700"/>
            <a:ext cx="897600" cy="0"/>
          </a:xfrm>
          <a:prstGeom prst="straightConnector1">
            <a:avLst/>
          </a:prstGeom>
          <a:noFill/>
          <a:ln cap="flat" cmpd="sng" w="9525">
            <a:solidFill>
              <a:srgbClr val="000000"/>
            </a:solidFill>
            <a:prstDash val="solid"/>
            <a:round/>
            <a:headEnd len="med" w="med" type="none"/>
            <a:tailEnd len="med" w="med" type="none"/>
          </a:ln>
        </p:spPr>
      </p:cxnSp>
      <p:cxnSp>
        <p:nvCxnSpPr>
          <p:cNvPr id="760" name="Google Shape;760;p18"/>
          <p:cNvCxnSpPr/>
          <p:nvPr/>
        </p:nvCxnSpPr>
        <p:spPr>
          <a:xfrm>
            <a:off x="6781688" y="3448700"/>
            <a:ext cx="897600" cy="0"/>
          </a:xfrm>
          <a:prstGeom prst="straightConnector1">
            <a:avLst/>
          </a:prstGeom>
          <a:noFill/>
          <a:ln cap="flat" cmpd="sng" w="9525">
            <a:solidFill>
              <a:srgbClr val="000000"/>
            </a:solidFill>
            <a:prstDash val="solid"/>
            <a:round/>
            <a:headEnd len="med" w="med" type="none"/>
            <a:tailEnd len="med" w="med" type="none"/>
          </a:ln>
        </p:spPr>
      </p:cxnSp>
      <p:cxnSp>
        <p:nvCxnSpPr>
          <p:cNvPr id="761" name="Google Shape;761;p18"/>
          <p:cNvCxnSpPr/>
          <p:nvPr/>
        </p:nvCxnSpPr>
        <p:spPr>
          <a:xfrm>
            <a:off x="4764500" y="3448700"/>
            <a:ext cx="897600" cy="0"/>
          </a:xfrm>
          <a:prstGeom prst="straightConnector1">
            <a:avLst/>
          </a:prstGeom>
          <a:noFill/>
          <a:ln cap="flat" cmpd="sng" w="9525">
            <a:solidFill>
              <a:srgbClr val="000000"/>
            </a:solidFill>
            <a:prstDash val="solid"/>
            <a:round/>
            <a:headEnd len="med" w="med" type="none"/>
            <a:tailEnd len="med" w="med" type="none"/>
          </a:ln>
        </p:spPr>
      </p:cxnSp>
      <p:cxnSp>
        <p:nvCxnSpPr>
          <p:cNvPr id="762" name="Google Shape;762;p18"/>
          <p:cNvCxnSpPr/>
          <p:nvPr/>
        </p:nvCxnSpPr>
        <p:spPr>
          <a:xfrm>
            <a:off x="2779725" y="3448700"/>
            <a:ext cx="8976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Google Shape;767;p1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68" name="Google Shape;768;p19"/>
          <p:cNvPicPr preferRelativeResize="0"/>
          <p:nvPr/>
        </p:nvPicPr>
        <p:blipFill>
          <a:blip r:embed="rId3">
            <a:alphaModFix/>
          </a:blip>
          <a:stretch>
            <a:fillRect/>
          </a:stretch>
        </p:blipFill>
        <p:spPr>
          <a:xfrm>
            <a:off x="1220975" y="722625"/>
            <a:ext cx="2390775" cy="1914525"/>
          </a:xfrm>
          <a:prstGeom prst="rect">
            <a:avLst/>
          </a:prstGeom>
          <a:noFill/>
          <a:ln>
            <a:noFill/>
          </a:ln>
        </p:spPr>
      </p:pic>
      <p:pic>
        <p:nvPicPr>
          <p:cNvPr id="769" name="Google Shape;769;p19"/>
          <p:cNvPicPr preferRelativeResize="0"/>
          <p:nvPr/>
        </p:nvPicPr>
        <p:blipFill>
          <a:blip r:embed="rId4">
            <a:alphaModFix/>
          </a:blip>
          <a:stretch>
            <a:fillRect/>
          </a:stretch>
        </p:blipFill>
        <p:spPr>
          <a:xfrm>
            <a:off x="4562050" y="608325"/>
            <a:ext cx="2143125" cy="2143125"/>
          </a:xfrm>
          <a:prstGeom prst="rect">
            <a:avLst/>
          </a:prstGeom>
          <a:noFill/>
          <a:ln>
            <a:noFill/>
          </a:ln>
        </p:spPr>
      </p:pic>
      <p:cxnSp>
        <p:nvCxnSpPr>
          <p:cNvPr id="770" name="Google Shape;770;p19"/>
          <p:cNvCxnSpPr/>
          <p:nvPr/>
        </p:nvCxnSpPr>
        <p:spPr>
          <a:xfrm>
            <a:off x="1781100" y="3434450"/>
            <a:ext cx="997500" cy="14100"/>
          </a:xfrm>
          <a:prstGeom prst="straightConnector1">
            <a:avLst/>
          </a:prstGeom>
          <a:noFill/>
          <a:ln cap="flat" cmpd="sng" w="9525">
            <a:solidFill>
              <a:srgbClr val="000000"/>
            </a:solidFill>
            <a:prstDash val="solid"/>
            <a:round/>
            <a:headEnd len="med" w="med" type="none"/>
            <a:tailEnd len="med" w="med" type="none"/>
          </a:ln>
        </p:spPr>
      </p:cxnSp>
      <p:cxnSp>
        <p:nvCxnSpPr>
          <p:cNvPr id="771" name="Google Shape;771;p19"/>
          <p:cNvCxnSpPr/>
          <p:nvPr/>
        </p:nvCxnSpPr>
        <p:spPr>
          <a:xfrm>
            <a:off x="5134863" y="3434450"/>
            <a:ext cx="997500" cy="141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5" name="Shape 775"/>
        <p:cNvGrpSpPr/>
        <p:nvPr/>
      </p:nvGrpSpPr>
      <p:grpSpPr>
        <a:xfrm>
          <a:off x="0" y="0"/>
          <a:ext cx="0" cy="0"/>
          <a:chOff x="0" y="0"/>
          <a:chExt cx="0" cy="0"/>
        </a:xfrm>
      </p:grpSpPr>
      <p:sp>
        <p:nvSpPr>
          <p:cNvPr id="776" name="Google Shape;776;p20"/>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77" name="Google Shape;777;p20"/>
          <p:cNvPicPr preferRelativeResize="0"/>
          <p:nvPr/>
        </p:nvPicPr>
        <p:blipFill>
          <a:blip r:embed="rId3">
            <a:alphaModFix/>
          </a:blip>
          <a:stretch>
            <a:fillRect/>
          </a:stretch>
        </p:blipFill>
        <p:spPr>
          <a:xfrm>
            <a:off x="1508775" y="641875"/>
            <a:ext cx="1838175" cy="2208400"/>
          </a:xfrm>
          <a:prstGeom prst="rect">
            <a:avLst/>
          </a:prstGeom>
          <a:noFill/>
          <a:ln>
            <a:noFill/>
          </a:ln>
        </p:spPr>
      </p:pic>
      <p:pic>
        <p:nvPicPr>
          <p:cNvPr id="778" name="Google Shape;778;p20"/>
          <p:cNvPicPr preferRelativeResize="0"/>
          <p:nvPr/>
        </p:nvPicPr>
        <p:blipFill>
          <a:blip r:embed="rId4">
            <a:alphaModFix/>
          </a:blip>
          <a:stretch>
            <a:fillRect/>
          </a:stretch>
        </p:blipFill>
        <p:spPr>
          <a:xfrm>
            <a:off x="3770050" y="674513"/>
            <a:ext cx="2143125" cy="2143125"/>
          </a:xfrm>
          <a:prstGeom prst="rect">
            <a:avLst/>
          </a:prstGeom>
          <a:noFill/>
          <a:ln>
            <a:noFill/>
          </a:ln>
        </p:spPr>
      </p:pic>
      <p:pic>
        <p:nvPicPr>
          <p:cNvPr id="779" name="Google Shape;779;p20"/>
          <p:cNvPicPr preferRelativeResize="0"/>
          <p:nvPr/>
        </p:nvPicPr>
        <p:blipFill>
          <a:blip r:embed="rId5">
            <a:alphaModFix/>
          </a:blip>
          <a:stretch>
            <a:fillRect/>
          </a:stretch>
        </p:blipFill>
        <p:spPr>
          <a:xfrm>
            <a:off x="6336275" y="712588"/>
            <a:ext cx="2067000" cy="2067000"/>
          </a:xfrm>
          <a:prstGeom prst="rect">
            <a:avLst/>
          </a:prstGeom>
          <a:noFill/>
          <a:ln>
            <a:noFill/>
          </a:ln>
        </p:spPr>
      </p:pic>
      <p:cxnSp>
        <p:nvCxnSpPr>
          <p:cNvPr id="780" name="Google Shape;780;p20"/>
          <p:cNvCxnSpPr/>
          <p:nvPr/>
        </p:nvCxnSpPr>
        <p:spPr>
          <a:xfrm flipH="1" rot="10800000">
            <a:off x="1952075" y="3434600"/>
            <a:ext cx="926100" cy="14100"/>
          </a:xfrm>
          <a:prstGeom prst="straightConnector1">
            <a:avLst/>
          </a:prstGeom>
          <a:noFill/>
          <a:ln cap="flat" cmpd="sng" w="9525">
            <a:solidFill>
              <a:srgbClr val="000000"/>
            </a:solidFill>
            <a:prstDash val="solid"/>
            <a:round/>
            <a:headEnd len="med" w="med" type="none"/>
            <a:tailEnd len="med" w="med" type="none"/>
          </a:ln>
        </p:spPr>
      </p:cxnSp>
      <p:cxnSp>
        <p:nvCxnSpPr>
          <p:cNvPr id="781" name="Google Shape;781;p20"/>
          <p:cNvCxnSpPr/>
          <p:nvPr/>
        </p:nvCxnSpPr>
        <p:spPr>
          <a:xfrm flipH="1" rot="10800000">
            <a:off x="6849025" y="3434600"/>
            <a:ext cx="926100" cy="14100"/>
          </a:xfrm>
          <a:prstGeom prst="straightConnector1">
            <a:avLst/>
          </a:prstGeom>
          <a:noFill/>
          <a:ln cap="flat" cmpd="sng" w="9525">
            <a:solidFill>
              <a:srgbClr val="000000"/>
            </a:solidFill>
            <a:prstDash val="solid"/>
            <a:round/>
            <a:headEnd len="med" w="med" type="none"/>
            <a:tailEnd len="med" w="med" type="none"/>
          </a:ln>
        </p:spPr>
      </p:cxnSp>
      <p:cxnSp>
        <p:nvCxnSpPr>
          <p:cNvPr id="782" name="Google Shape;782;p20"/>
          <p:cNvCxnSpPr/>
          <p:nvPr/>
        </p:nvCxnSpPr>
        <p:spPr>
          <a:xfrm flipH="1" rot="10800000">
            <a:off x="4208850" y="3434600"/>
            <a:ext cx="926100" cy="141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6" name="Shape 786"/>
        <p:cNvGrpSpPr/>
        <p:nvPr/>
      </p:nvGrpSpPr>
      <p:grpSpPr>
        <a:xfrm>
          <a:off x="0" y="0"/>
          <a:ext cx="0" cy="0"/>
          <a:chOff x="0" y="0"/>
          <a:chExt cx="0" cy="0"/>
        </a:xfrm>
      </p:grpSpPr>
      <p:sp>
        <p:nvSpPr>
          <p:cNvPr id="787" name="Google Shape;787;p21"/>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88" name="Google Shape;788;p21"/>
          <p:cNvPicPr preferRelativeResize="0"/>
          <p:nvPr/>
        </p:nvPicPr>
        <p:blipFill>
          <a:blip r:embed="rId3">
            <a:alphaModFix/>
          </a:blip>
          <a:stretch>
            <a:fillRect/>
          </a:stretch>
        </p:blipFill>
        <p:spPr>
          <a:xfrm>
            <a:off x="209400" y="793550"/>
            <a:ext cx="2238375" cy="2047875"/>
          </a:xfrm>
          <a:prstGeom prst="rect">
            <a:avLst/>
          </a:prstGeom>
          <a:noFill/>
          <a:ln>
            <a:noFill/>
          </a:ln>
        </p:spPr>
      </p:pic>
      <p:pic>
        <p:nvPicPr>
          <p:cNvPr id="789" name="Google Shape;789;p21"/>
          <p:cNvPicPr preferRelativeResize="0"/>
          <p:nvPr/>
        </p:nvPicPr>
        <p:blipFill>
          <a:blip r:embed="rId4">
            <a:alphaModFix/>
          </a:blip>
          <a:stretch>
            <a:fillRect/>
          </a:stretch>
        </p:blipFill>
        <p:spPr>
          <a:xfrm>
            <a:off x="2543175" y="745925"/>
            <a:ext cx="2143125" cy="2143125"/>
          </a:xfrm>
          <a:prstGeom prst="rect">
            <a:avLst/>
          </a:prstGeom>
          <a:noFill/>
          <a:ln>
            <a:noFill/>
          </a:ln>
        </p:spPr>
      </p:pic>
      <p:pic>
        <p:nvPicPr>
          <p:cNvPr id="790" name="Google Shape;790;p21"/>
          <p:cNvPicPr preferRelativeResize="0"/>
          <p:nvPr/>
        </p:nvPicPr>
        <p:blipFill>
          <a:blip r:embed="rId5">
            <a:alphaModFix/>
          </a:blip>
          <a:stretch>
            <a:fillRect/>
          </a:stretch>
        </p:blipFill>
        <p:spPr>
          <a:xfrm>
            <a:off x="4781700" y="742725"/>
            <a:ext cx="1992693" cy="2149525"/>
          </a:xfrm>
          <a:prstGeom prst="rect">
            <a:avLst/>
          </a:prstGeom>
          <a:noFill/>
          <a:ln>
            <a:noFill/>
          </a:ln>
        </p:spPr>
      </p:pic>
      <p:pic>
        <p:nvPicPr>
          <p:cNvPr id="791" name="Google Shape;791;p21"/>
          <p:cNvPicPr preferRelativeResize="0"/>
          <p:nvPr/>
        </p:nvPicPr>
        <p:blipFill>
          <a:blip r:embed="rId6">
            <a:alphaModFix/>
          </a:blip>
          <a:stretch>
            <a:fillRect/>
          </a:stretch>
        </p:blipFill>
        <p:spPr>
          <a:xfrm>
            <a:off x="6869797" y="857646"/>
            <a:ext cx="1891303" cy="1919675"/>
          </a:xfrm>
          <a:prstGeom prst="rect">
            <a:avLst/>
          </a:prstGeom>
          <a:noFill/>
          <a:ln>
            <a:noFill/>
          </a:ln>
        </p:spPr>
      </p:pic>
      <p:cxnSp>
        <p:nvCxnSpPr>
          <p:cNvPr id="792" name="Google Shape;792;p21"/>
          <p:cNvCxnSpPr/>
          <p:nvPr/>
        </p:nvCxnSpPr>
        <p:spPr>
          <a:xfrm>
            <a:off x="798000" y="3405950"/>
            <a:ext cx="926100" cy="14100"/>
          </a:xfrm>
          <a:prstGeom prst="straightConnector1">
            <a:avLst/>
          </a:prstGeom>
          <a:noFill/>
          <a:ln cap="flat" cmpd="sng" w="9525">
            <a:solidFill>
              <a:srgbClr val="000000"/>
            </a:solidFill>
            <a:prstDash val="solid"/>
            <a:round/>
            <a:headEnd len="med" w="med" type="none"/>
            <a:tailEnd len="med" w="med" type="none"/>
          </a:ln>
        </p:spPr>
      </p:cxnSp>
      <p:cxnSp>
        <p:nvCxnSpPr>
          <p:cNvPr id="793" name="Google Shape;793;p21"/>
          <p:cNvCxnSpPr/>
          <p:nvPr/>
        </p:nvCxnSpPr>
        <p:spPr>
          <a:xfrm>
            <a:off x="7461700" y="3405950"/>
            <a:ext cx="926100" cy="14100"/>
          </a:xfrm>
          <a:prstGeom prst="straightConnector1">
            <a:avLst/>
          </a:prstGeom>
          <a:noFill/>
          <a:ln cap="flat" cmpd="sng" w="9525">
            <a:solidFill>
              <a:srgbClr val="000000"/>
            </a:solidFill>
            <a:prstDash val="solid"/>
            <a:round/>
            <a:headEnd len="med" w="med" type="none"/>
            <a:tailEnd len="med" w="med" type="none"/>
          </a:ln>
        </p:spPr>
      </p:cxnSp>
      <p:cxnSp>
        <p:nvCxnSpPr>
          <p:cNvPr id="794" name="Google Shape;794;p21"/>
          <p:cNvCxnSpPr/>
          <p:nvPr/>
        </p:nvCxnSpPr>
        <p:spPr>
          <a:xfrm>
            <a:off x="5256075" y="3405950"/>
            <a:ext cx="926100" cy="14100"/>
          </a:xfrm>
          <a:prstGeom prst="straightConnector1">
            <a:avLst/>
          </a:prstGeom>
          <a:noFill/>
          <a:ln cap="flat" cmpd="sng" w="9525">
            <a:solidFill>
              <a:srgbClr val="000000"/>
            </a:solidFill>
            <a:prstDash val="solid"/>
            <a:round/>
            <a:headEnd len="med" w="med" type="none"/>
            <a:tailEnd len="med" w="med" type="none"/>
          </a:ln>
        </p:spPr>
      </p:cxnSp>
      <p:cxnSp>
        <p:nvCxnSpPr>
          <p:cNvPr id="795" name="Google Shape;795;p21"/>
          <p:cNvCxnSpPr/>
          <p:nvPr/>
        </p:nvCxnSpPr>
        <p:spPr>
          <a:xfrm>
            <a:off x="3050450" y="3405950"/>
            <a:ext cx="926100" cy="141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