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Montserrat"/>
      <p:regular r:id="rId22"/>
      <p:bold r:id="rId23"/>
      <p:italic r:id="rId24"/>
      <p:boldItalic r:id="rId25"/>
    </p:embeddedFont>
    <p:embeddedFont>
      <p:font typeface="Montserrat Light"/>
      <p:regular r:id="rId26"/>
      <p:bold r:id="rId27"/>
      <p:italic r:id="rId28"/>
      <p:boldItalic r:id="rId29"/>
    </p:embeddedFont>
    <p:embeddedFont>
      <p:font typeface="Montserrat ExtraBold"/>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regular.fntdata"/><Relationship Id="rId21" Type="http://schemas.openxmlformats.org/officeDocument/2006/relationships/slide" Target="slides/slide17.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regular.fntdata"/><Relationship Id="rId25" Type="http://schemas.openxmlformats.org/officeDocument/2006/relationships/font" Target="fonts/Montserrat-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ExtraBold-boldItalic.fntdata"/><Relationship Id="rId30" Type="http://schemas.openxmlformats.org/officeDocument/2006/relationships/font" Target="fonts/MontserratExtraBold-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Google Shape;690;g72b314e09d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72b314e09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4" name="Shape 694"/>
        <p:cNvGrpSpPr/>
        <p:nvPr/>
      </p:nvGrpSpPr>
      <p:grpSpPr>
        <a:xfrm>
          <a:off x="0" y="0"/>
          <a:ext cx="0" cy="0"/>
          <a:chOff x="0" y="0"/>
          <a:chExt cx="0" cy="0"/>
        </a:xfrm>
      </p:grpSpPr>
      <p:sp>
        <p:nvSpPr>
          <p:cNvPr id="695" name="Google Shape;695;g72b314e09d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72b314e09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Google Shape;700;g72b314e09d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72b314e09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g72b314e09d_0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72b314e09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Google Shape;710;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g72b314e09d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72b314e09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g72b314e09d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72b314e09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g72b314e09d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72b314e09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g72b314e09d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72b314e09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64646"/>
        </a:solidFill>
      </p:bgPr>
    </p:bg>
    <p:spTree>
      <p:nvGrpSpPr>
        <p:cNvPr id="9"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 name="Google Shape;23;p2"/>
          <p:cNvSpPr txBox="1"/>
          <p:nvPr>
            <p:ph type="ctrTitle"/>
          </p:nvPr>
        </p:nvSpPr>
        <p:spPr>
          <a:xfrm>
            <a:off x="685800" y="1991825"/>
            <a:ext cx="5265000" cy="11598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324645" y="-11"/>
              <a:ext cx="607886" cy="322577"/>
            </a:xfrm>
            <a:custGeom>
              <a:rect b="b" l="l" r="r" t="t"/>
              <a:pathLst>
                <a:path extrusionOk="0" h="10046" w="20428">
                  <a:moveTo>
                    <a:pt x="1" y="0"/>
                  </a:moveTo>
                  <a:lnTo>
                    <a:pt x="1"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5" name="Shape 495"/>
        <p:cNvGrpSpPr/>
        <p:nvPr/>
      </p:nvGrpSpPr>
      <p:grpSpPr>
        <a:xfrm>
          <a:off x="0" y="0"/>
          <a:ext cx="0" cy="0"/>
          <a:chOff x="0" y="0"/>
          <a:chExt cx="0" cy="0"/>
        </a:xfrm>
      </p:grpSpPr>
      <p:grpSp>
        <p:nvGrpSpPr>
          <p:cNvPr id="496" name="Google Shape;496;p11"/>
          <p:cNvGrpSpPr/>
          <p:nvPr/>
        </p:nvGrpSpPr>
        <p:grpSpPr>
          <a:xfrm>
            <a:off x="6714243" y="3860093"/>
            <a:ext cx="2429755" cy="1286712"/>
            <a:chOff x="6714243" y="3860093"/>
            <a:chExt cx="2429755" cy="1286712"/>
          </a:xfrm>
        </p:grpSpPr>
        <p:sp>
          <p:nvSpPr>
            <p:cNvPr id="497" name="Google Shape;497;p11"/>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1"/>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1"/>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1"/>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1"/>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1"/>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1"/>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1"/>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1"/>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1"/>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1"/>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1"/>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11"/>
          <p:cNvGrpSpPr/>
          <p:nvPr/>
        </p:nvGrpSpPr>
        <p:grpSpPr>
          <a:xfrm>
            <a:off x="892" y="-11"/>
            <a:ext cx="3037586" cy="2252645"/>
            <a:chOff x="892" y="-11"/>
            <a:chExt cx="3037586" cy="2252645"/>
          </a:xfrm>
        </p:grpSpPr>
        <p:sp>
          <p:nvSpPr>
            <p:cNvPr id="510" name="Google Shape;510;p11"/>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1"/>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1"/>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1"/>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1"/>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1"/>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1"/>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1"/>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1"/>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1"/>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1"/>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1"/>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1"/>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1"/>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1"/>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1"/>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1"/>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1"/>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1"/>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1"/>
            <p:cNvSpPr/>
            <p:nvPr/>
          </p:nvSpPr>
          <p:spPr>
            <a:xfrm>
              <a:off x="892"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1"/>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1"/>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3" name="Google Shape;533;p1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lateral pattern">
  <p:cSld name="BLANK_2">
    <p:spTree>
      <p:nvGrpSpPr>
        <p:cNvPr id="534" name="Shape 534"/>
        <p:cNvGrpSpPr/>
        <p:nvPr/>
      </p:nvGrpSpPr>
      <p:grpSpPr>
        <a:xfrm>
          <a:off x="0" y="0"/>
          <a:ext cx="0" cy="0"/>
          <a:chOff x="0" y="0"/>
          <a:chExt cx="0" cy="0"/>
        </a:xfrm>
      </p:grpSpPr>
      <p:grpSp>
        <p:nvGrpSpPr>
          <p:cNvPr id="535" name="Google Shape;535;p12"/>
          <p:cNvGrpSpPr/>
          <p:nvPr/>
        </p:nvGrpSpPr>
        <p:grpSpPr>
          <a:xfrm>
            <a:off x="6109812" y="-11"/>
            <a:ext cx="3037586" cy="5146816"/>
            <a:chOff x="6109812" y="-11"/>
            <a:chExt cx="3037586" cy="5146816"/>
          </a:xfrm>
        </p:grpSpPr>
        <p:sp>
          <p:nvSpPr>
            <p:cNvPr id="536" name="Google Shape;536;p12"/>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2"/>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2"/>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2"/>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2"/>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2"/>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2"/>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2"/>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2"/>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2"/>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2"/>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2"/>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2"/>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2"/>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2"/>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2"/>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2"/>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2"/>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2"/>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2"/>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2"/>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2"/>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2"/>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2"/>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2"/>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2"/>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2"/>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2"/>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2"/>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2"/>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2"/>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2"/>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2"/>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2"/>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2"/>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1" name="Google Shape;571;p1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ottom pattern">
  <p:cSld name="BLANK_2_1">
    <p:spTree>
      <p:nvGrpSpPr>
        <p:cNvPr id="572" name="Shape 572"/>
        <p:cNvGrpSpPr/>
        <p:nvPr/>
      </p:nvGrpSpPr>
      <p:grpSpPr>
        <a:xfrm>
          <a:off x="0" y="0"/>
          <a:ext cx="0" cy="0"/>
          <a:chOff x="0" y="0"/>
          <a:chExt cx="0" cy="0"/>
        </a:xfrm>
      </p:grpSpPr>
      <p:grpSp>
        <p:nvGrpSpPr>
          <p:cNvPr id="573" name="Google Shape;573;p13"/>
          <p:cNvGrpSpPr/>
          <p:nvPr/>
        </p:nvGrpSpPr>
        <p:grpSpPr>
          <a:xfrm flipH="1" rot="10800000">
            <a:off x="900" y="3856775"/>
            <a:ext cx="9143992" cy="1286721"/>
            <a:chOff x="900" y="0"/>
            <a:chExt cx="9143992" cy="1286721"/>
          </a:xfrm>
        </p:grpSpPr>
        <p:sp>
          <p:nvSpPr>
            <p:cNvPr id="574" name="Google Shape;574;p13"/>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3"/>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3"/>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3"/>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3"/>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3"/>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3"/>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3"/>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3"/>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3"/>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3"/>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3"/>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3"/>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3"/>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3"/>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3"/>
            <p:cNvSpPr/>
            <p:nvPr/>
          </p:nvSpPr>
          <p:spPr>
            <a:xfrm>
              <a:off x="4878953" y="0"/>
              <a:ext cx="609899"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3"/>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3"/>
            <p:cNvSpPr/>
            <p:nvPr/>
          </p:nvSpPr>
          <p:spPr>
            <a:xfrm>
              <a:off x="6097065" y="0"/>
              <a:ext cx="609929"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3"/>
            <p:cNvSpPr/>
            <p:nvPr/>
          </p:nvSpPr>
          <p:spPr>
            <a:xfrm>
              <a:off x="8534993"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3"/>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3"/>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3"/>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3"/>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3"/>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3"/>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3"/>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3"/>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3"/>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3"/>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3"/>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3"/>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3"/>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3"/>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3"/>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3"/>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3"/>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3"/>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3"/>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3"/>
            <p:cNvSpPr/>
            <p:nvPr/>
          </p:nvSpPr>
          <p:spPr>
            <a:xfrm>
              <a:off x="900"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3"/>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3"/>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3"/>
            <p:cNvSpPr/>
            <p:nvPr/>
          </p:nvSpPr>
          <p:spPr>
            <a:xfrm>
              <a:off x="4266958" y="0"/>
              <a:ext cx="609899"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3"/>
            <p:cNvSpPr/>
            <p:nvPr/>
          </p:nvSpPr>
          <p:spPr>
            <a:xfrm>
              <a:off x="3657035"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3"/>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3"/>
            <p:cNvSpPr/>
            <p:nvPr/>
          </p:nvSpPr>
          <p:spPr>
            <a:xfrm>
              <a:off x="2438861" y="0"/>
              <a:ext cx="609929"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3"/>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3"/>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3"/>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2" name="Google Shape;622;p1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FFA400"/>
        </a:solidFill>
      </p:bgPr>
    </p:bg>
    <p:spTree>
      <p:nvGrpSpPr>
        <p:cNvPr id="92" name="Shape 92"/>
        <p:cNvGrpSpPr/>
        <p:nvPr/>
      </p:nvGrpSpPr>
      <p:grpSpPr>
        <a:xfrm>
          <a:off x="0" y="0"/>
          <a:ext cx="0" cy="0"/>
          <a:chOff x="0" y="0"/>
          <a:chExt cx="0" cy="0"/>
        </a:xfrm>
      </p:grpSpPr>
      <p:sp>
        <p:nvSpPr>
          <p:cNvPr id="93" name="Google Shape;93;p3"/>
          <p:cNvSpPr txBox="1"/>
          <p:nvPr>
            <p:ph type="ctrTitle"/>
          </p:nvPr>
        </p:nvSpPr>
        <p:spPr>
          <a:xfrm>
            <a:off x="685800" y="1659550"/>
            <a:ext cx="42525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p:txBody>
      </p:sp>
      <p:sp>
        <p:nvSpPr>
          <p:cNvPr id="94" name="Google Shape;94;p3"/>
          <p:cNvSpPr txBox="1"/>
          <p:nvPr>
            <p:ph idx="1" type="subTitle"/>
          </p:nvPr>
        </p:nvSpPr>
        <p:spPr>
          <a:xfrm>
            <a:off x="685800" y="2687652"/>
            <a:ext cx="42525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7324645" y="-11"/>
              <a:ext cx="607886" cy="322577"/>
            </a:xfrm>
            <a:custGeom>
              <a:rect b="b" l="l" r="r" t="t"/>
              <a:pathLst>
                <a:path extrusionOk="0" h="10046" w="20428">
                  <a:moveTo>
                    <a:pt x="1" y="0"/>
                  </a:moveTo>
                  <a:lnTo>
                    <a:pt x="1"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50" name="Shape 150"/>
        <p:cNvGrpSpPr/>
        <p:nvPr/>
      </p:nvGrpSpPr>
      <p:grpSpPr>
        <a:xfrm>
          <a:off x="0" y="0"/>
          <a:ext cx="0" cy="0"/>
          <a:chOff x="0" y="0"/>
          <a:chExt cx="0" cy="0"/>
        </a:xfrm>
      </p:grpSpPr>
      <p:grpSp>
        <p:nvGrpSpPr>
          <p:cNvPr id="151" name="Google Shape;151;p4"/>
          <p:cNvGrpSpPr/>
          <p:nvPr/>
        </p:nvGrpSpPr>
        <p:grpSpPr>
          <a:xfrm>
            <a:off x="900" y="0"/>
            <a:ext cx="9143992" cy="2564787"/>
            <a:chOff x="900" y="0"/>
            <a:chExt cx="9143992" cy="2564787"/>
          </a:xfrm>
        </p:grpSpPr>
        <p:sp>
          <p:nvSpPr>
            <p:cNvPr id="152" name="Google Shape;152;p4"/>
            <p:cNvSpPr/>
            <p:nvPr/>
          </p:nvSpPr>
          <p:spPr>
            <a:xfrm flipH="1">
              <a:off x="1219296" y="1278075"/>
              <a:ext cx="1214076" cy="1286712"/>
            </a:xfrm>
            <a:custGeom>
              <a:rect b="b" l="l" r="r" t="t"/>
              <a:pathLst>
                <a:path extrusionOk="0" h="40072" w="40799">
                  <a:moveTo>
                    <a:pt x="40798" y="0"/>
                  </a:moveTo>
                  <a:lnTo>
                    <a:pt x="1" y="20036"/>
                  </a:lnTo>
                  <a:lnTo>
                    <a:pt x="40798" y="40072"/>
                  </a:lnTo>
                  <a:lnTo>
                    <a:pt x="40798"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4878953" y="0"/>
              <a:ext cx="609899"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6097065" y="0"/>
              <a:ext cx="609929"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8534993"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900" y="643324"/>
              <a:ext cx="609923"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610793" y="322545"/>
              <a:ext cx="608281"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3658671" y="863"/>
              <a:ext cx="608281"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1828968" y="322545"/>
              <a:ext cx="609923"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4266922" y="321642"/>
              <a:ext cx="609953"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900" y="0"/>
              <a:ext cx="609923" cy="643356"/>
            </a:xfrm>
            <a:custGeom>
              <a:rect b="b" l="l" r="r" t="t"/>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610793" y="0"/>
              <a:ext cx="608281"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1219044" y="0"/>
              <a:ext cx="609953"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1828968" y="0"/>
              <a:ext cx="609923"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2438861" y="0"/>
              <a:ext cx="609953"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900" y="322545"/>
              <a:ext cx="609923"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610793" y="643324"/>
              <a:ext cx="608281"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3048778" y="863"/>
              <a:ext cx="609923"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3658671" y="321642"/>
              <a:ext cx="608281"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1219044" y="322545"/>
              <a:ext cx="609953"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4266922" y="863"/>
              <a:ext cx="609953"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900" y="0"/>
              <a:ext cx="609923"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610793" y="0"/>
              <a:ext cx="608281" cy="643356"/>
            </a:xfrm>
            <a:custGeom>
              <a:rect b="b" l="l" r="r" t="t"/>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1219044" y="0"/>
              <a:ext cx="609953"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4266958" y="0"/>
              <a:ext cx="609923"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3657035" y="0"/>
              <a:ext cx="609923"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3048784" y="0"/>
              <a:ext cx="608281"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2438861" y="0"/>
              <a:ext cx="609953"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3047936" y="321645"/>
              <a:ext cx="609923"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1222480" y="965020"/>
              <a:ext cx="608257" cy="643388"/>
            </a:xfrm>
            <a:custGeom>
              <a:rect b="b" l="l" r="r" t="t"/>
              <a:pathLst>
                <a:path extrusionOk="0" h="20037" w="20372">
                  <a:moveTo>
                    <a:pt x="20372" y="1"/>
                  </a:moveTo>
                  <a:lnTo>
                    <a:pt x="1" y="10047"/>
                  </a:lnTo>
                  <a:lnTo>
                    <a:pt x="20372" y="20037"/>
                  </a:lnTo>
                  <a:lnTo>
                    <a:pt x="20372"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1834119" y="1921382"/>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4"/>
          <p:cNvSpPr txBox="1"/>
          <p:nvPr>
            <p:ph idx="1" type="body"/>
          </p:nvPr>
        </p:nvSpPr>
        <p:spPr>
          <a:xfrm>
            <a:off x="2528350" y="1552150"/>
            <a:ext cx="5497800" cy="29856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i="1" sz="3000"/>
            </a:lvl1pPr>
            <a:lvl2pPr indent="-419100" lvl="1" marL="914400" rtl="0">
              <a:spcBef>
                <a:spcPts val="0"/>
              </a:spcBef>
              <a:spcAft>
                <a:spcPts val="0"/>
              </a:spcAft>
              <a:buSzPts val="3000"/>
              <a:buChar char="◂"/>
              <a:defRPr i="1" sz="3000"/>
            </a:lvl2pPr>
            <a:lvl3pPr indent="-419100" lvl="2" marL="1371600" rtl="0">
              <a:spcBef>
                <a:spcPts val="0"/>
              </a:spcBef>
              <a:spcAft>
                <a:spcPts val="0"/>
              </a:spcAft>
              <a:buSzPts val="3000"/>
              <a:buChar char="◂"/>
              <a:defRPr i="1" sz="3000"/>
            </a:lvl3pPr>
            <a:lvl4pPr indent="-419100" lvl="3" marL="1828800" rtl="0">
              <a:spcBef>
                <a:spcPts val="0"/>
              </a:spcBef>
              <a:spcAft>
                <a:spcPts val="0"/>
              </a:spcAft>
              <a:buSzPts val="3000"/>
              <a:buChar char="◂"/>
              <a:defRPr i="1" sz="3000"/>
            </a:lvl4pPr>
            <a:lvl5pPr indent="-419100" lvl="4" marL="2286000" rtl="0">
              <a:spcBef>
                <a:spcPts val="0"/>
              </a:spcBef>
              <a:spcAft>
                <a:spcPts val="0"/>
              </a:spcAft>
              <a:buSzPts val="3000"/>
              <a:buChar char="○"/>
              <a:defRPr i="1" sz="3000"/>
            </a:lvl5pPr>
            <a:lvl6pPr indent="-419100" lvl="5" marL="2743200" rtl="0">
              <a:spcBef>
                <a:spcPts val="0"/>
              </a:spcBef>
              <a:spcAft>
                <a:spcPts val="0"/>
              </a:spcAft>
              <a:buSzPts val="3000"/>
              <a:buChar char="■"/>
              <a:defRPr i="1" sz="3000"/>
            </a:lvl6pPr>
            <a:lvl7pPr indent="-419100" lvl="6" marL="3200400" rtl="0">
              <a:spcBef>
                <a:spcPts val="0"/>
              </a:spcBef>
              <a:spcAft>
                <a:spcPts val="0"/>
              </a:spcAft>
              <a:buSzPts val="3000"/>
              <a:buChar char="●"/>
              <a:defRPr i="1" sz="3000"/>
            </a:lvl7pPr>
            <a:lvl8pPr indent="-419100" lvl="7" marL="3657600" rtl="0">
              <a:spcBef>
                <a:spcPts val="0"/>
              </a:spcBef>
              <a:spcAft>
                <a:spcPts val="0"/>
              </a:spcAft>
              <a:buSzPts val="3000"/>
              <a:buChar char="○"/>
              <a:defRPr i="1" sz="3000"/>
            </a:lvl8pPr>
            <a:lvl9pPr indent="-419100" lvl="8" marL="4114800">
              <a:spcBef>
                <a:spcPts val="0"/>
              </a:spcBef>
              <a:spcAft>
                <a:spcPts val="0"/>
              </a:spcAft>
              <a:buSzPts val="3000"/>
              <a:buChar char="■"/>
              <a:defRPr i="1" sz="3000"/>
            </a:lvl9pPr>
          </a:lstStyle>
          <a:p/>
        </p:txBody>
      </p:sp>
      <p:sp>
        <p:nvSpPr>
          <p:cNvPr id="204" name="Google Shape;204;p4"/>
          <p:cNvSpPr txBox="1"/>
          <p:nvPr/>
        </p:nvSpPr>
        <p:spPr>
          <a:xfrm>
            <a:off x="1295501" y="1558650"/>
            <a:ext cx="735900" cy="105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FFFFFF"/>
                </a:solidFill>
                <a:latin typeface="Montserrat"/>
                <a:ea typeface="Montserrat"/>
                <a:cs typeface="Montserrat"/>
                <a:sym typeface="Montserrat"/>
              </a:rPr>
              <a:t>“</a:t>
            </a:r>
            <a:endParaRPr b="1" sz="6000">
              <a:solidFill>
                <a:srgbClr val="FFFFFF"/>
              </a:solidFill>
              <a:latin typeface="Montserrat"/>
              <a:ea typeface="Montserrat"/>
              <a:cs typeface="Montserrat"/>
              <a:sym typeface="Montserrat"/>
            </a:endParaRPr>
          </a:p>
        </p:txBody>
      </p:sp>
      <p:sp>
        <p:nvSpPr>
          <p:cNvPr id="205" name="Google Shape;205;p4"/>
          <p:cNvSpPr txBox="1"/>
          <p:nvPr>
            <p:ph idx="12" type="sldNum"/>
          </p:nvPr>
        </p:nvSpPr>
        <p:spPr>
          <a:xfrm>
            <a:off x="8543324" y="4749851"/>
            <a:ext cx="548700" cy="393600"/>
          </a:xfrm>
          <a:prstGeom prst="rect">
            <a:avLst/>
          </a:prstGeom>
        </p:spPr>
        <p:txBody>
          <a:bodyPr anchorCtr="0" anchor="ctr" bIns="91425" lIns="91425" spcFirstLastPara="1" rIns="91425" wrap="square" tIns="91425">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06"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892"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5"/>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45" name="Google Shape;245;p5"/>
          <p:cNvSpPr txBox="1"/>
          <p:nvPr>
            <p:ph idx="1" type="body"/>
          </p:nvPr>
        </p:nvSpPr>
        <p:spPr>
          <a:xfrm>
            <a:off x="1320025" y="1613274"/>
            <a:ext cx="6455700" cy="29025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46" name="Google Shape;246;p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spTree>
      <p:nvGrpSpPr>
        <p:cNvPr id="247" name="Shape 247"/>
        <p:cNvGrpSpPr/>
        <p:nvPr/>
      </p:nvGrpSpPr>
      <p:grpSpPr>
        <a:xfrm>
          <a:off x="0" y="0"/>
          <a:ext cx="0" cy="0"/>
          <a:chOff x="0" y="0"/>
          <a:chExt cx="0" cy="0"/>
        </a:xfrm>
      </p:grpSpPr>
      <p:grpSp>
        <p:nvGrpSpPr>
          <p:cNvPr id="248" name="Google Shape;248;p6"/>
          <p:cNvGrpSpPr/>
          <p:nvPr/>
        </p:nvGrpSpPr>
        <p:grpSpPr>
          <a:xfrm>
            <a:off x="4894945" y="-11"/>
            <a:ext cx="4251603" cy="5146816"/>
            <a:chOff x="4894945" y="-11"/>
            <a:chExt cx="4251603" cy="5146816"/>
          </a:xfrm>
        </p:grpSpPr>
        <p:sp>
          <p:nvSpPr>
            <p:cNvPr id="249" name="Google Shape;249;p6"/>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6"/>
            <p:cNvSpPr/>
            <p:nvPr/>
          </p:nvSpPr>
          <p:spPr>
            <a:xfrm>
              <a:off x="6108962" y="-11"/>
              <a:ext cx="607886" cy="322577"/>
            </a:xfrm>
            <a:custGeom>
              <a:rect b="b" l="l" r="r" t="t"/>
              <a:pathLst>
                <a:path extrusionOk="0" h="10046" w="20428">
                  <a:moveTo>
                    <a:pt x="1" y="0"/>
                  </a:moveTo>
                  <a:lnTo>
                    <a:pt x="1" y="1004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7324645" y="-11"/>
              <a:ext cx="607886" cy="322577"/>
            </a:xfrm>
            <a:custGeom>
              <a:rect b="b" l="l" r="r" t="t"/>
              <a:pathLst>
                <a:path extrusionOk="0" h="10046" w="20428">
                  <a:moveTo>
                    <a:pt x="1" y="0"/>
                  </a:moveTo>
                  <a:lnTo>
                    <a:pt x="1"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6"/>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6"/>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6"/>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6"/>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5502772" y="643313"/>
              <a:ext cx="3643776" cy="3860168"/>
            </a:xfrm>
            <a:custGeom>
              <a:rect b="b" l="l" r="r" t="t"/>
              <a:pathLst>
                <a:path extrusionOk="0" h="120217" w="122449">
                  <a:moveTo>
                    <a:pt x="1" y="1"/>
                  </a:moveTo>
                  <a:lnTo>
                    <a:pt x="1" y="120216"/>
                  </a:lnTo>
                  <a:lnTo>
                    <a:pt x="122449" y="60109"/>
                  </a:lnTo>
                  <a:lnTo>
                    <a:pt x="1"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6"/>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6"/>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6"/>
          <p:cNvGrpSpPr/>
          <p:nvPr/>
        </p:nvGrpSpPr>
        <p:grpSpPr>
          <a:xfrm>
            <a:off x="-6" y="-11"/>
            <a:ext cx="2429759" cy="1609289"/>
            <a:chOff x="608719" y="-11"/>
            <a:chExt cx="2429759" cy="1609289"/>
          </a:xfrm>
        </p:grpSpPr>
        <p:sp>
          <p:nvSpPr>
            <p:cNvPr id="287" name="Google Shape;287;p6"/>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6"/>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6"/>
          <p:cNvSpPr txBox="1"/>
          <p:nvPr>
            <p:ph type="title"/>
          </p:nvPr>
        </p:nvSpPr>
        <p:spPr>
          <a:xfrm>
            <a:off x="742725" y="1652750"/>
            <a:ext cx="3892200" cy="513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00" name="Google Shape;300;p6"/>
          <p:cNvSpPr txBox="1"/>
          <p:nvPr>
            <p:ph idx="1" type="body"/>
          </p:nvPr>
        </p:nvSpPr>
        <p:spPr>
          <a:xfrm>
            <a:off x="742725" y="2227229"/>
            <a:ext cx="3892200" cy="22329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01" name="Google Shape;301;p6"/>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02" name="Google Shape;302;p6"/>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03"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892"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 name="Google Shape;341;p7"/>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42" name="Google Shape;342;p7"/>
          <p:cNvSpPr txBox="1"/>
          <p:nvPr>
            <p:ph idx="1" type="body"/>
          </p:nvPr>
        </p:nvSpPr>
        <p:spPr>
          <a:xfrm>
            <a:off x="1320025" y="1582625"/>
            <a:ext cx="3133500" cy="2955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43" name="Google Shape;343;p7"/>
          <p:cNvSpPr txBox="1"/>
          <p:nvPr>
            <p:ph idx="2" type="body"/>
          </p:nvPr>
        </p:nvSpPr>
        <p:spPr>
          <a:xfrm>
            <a:off x="4642177" y="1582625"/>
            <a:ext cx="3133500" cy="2955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44" name="Google Shape;344;p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45" name="Shape 345"/>
        <p:cNvGrpSpPr/>
        <p:nvPr/>
      </p:nvGrpSpPr>
      <p:grpSpPr>
        <a:xfrm>
          <a:off x="0" y="0"/>
          <a:ext cx="0" cy="0"/>
          <a:chOff x="0" y="0"/>
          <a:chExt cx="0" cy="0"/>
        </a:xfrm>
      </p:grpSpPr>
      <p:grpSp>
        <p:nvGrpSpPr>
          <p:cNvPr id="346" name="Google Shape;346;p8"/>
          <p:cNvGrpSpPr/>
          <p:nvPr/>
        </p:nvGrpSpPr>
        <p:grpSpPr>
          <a:xfrm>
            <a:off x="6714243" y="3860093"/>
            <a:ext cx="2429755" cy="1286712"/>
            <a:chOff x="6714243" y="3860093"/>
            <a:chExt cx="2429755" cy="1286712"/>
          </a:xfrm>
        </p:grpSpPr>
        <p:sp>
          <p:nvSpPr>
            <p:cNvPr id="347" name="Google Shape;347;p8"/>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8"/>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8"/>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8"/>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8"/>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8"/>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8"/>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8"/>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8"/>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8"/>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8"/>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8"/>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 name="Google Shape;359;p8"/>
          <p:cNvGrpSpPr/>
          <p:nvPr/>
        </p:nvGrpSpPr>
        <p:grpSpPr>
          <a:xfrm>
            <a:off x="892" y="-11"/>
            <a:ext cx="3037586" cy="2252645"/>
            <a:chOff x="892" y="-11"/>
            <a:chExt cx="3037586" cy="2252645"/>
          </a:xfrm>
        </p:grpSpPr>
        <p:sp>
          <p:nvSpPr>
            <p:cNvPr id="360" name="Google Shape;360;p8"/>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8"/>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8"/>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8"/>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8"/>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8"/>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892"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8"/>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84" name="Google Shape;384;p8"/>
          <p:cNvSpPr txBox="1"/>
          <p:nvPr>
            <p:ph idx="1" type="body"/>
          </p:nvPr>
        </p:nvSpPr>
        <p:spPr>
          <a:xfrm>
            <a:off x="1320025"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5" name="Google Shape;385;p8"/>
          <p:cNvSpPr txBox="1"/>
          <p:nvPr>
            <p:ph idx="2" type="body"/>
          </p:nvPr>
        </p:nvSpPr>
        <p:spPr>
          <a:xfrm>
            <a:off x="3507463"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6" name="Google Shape;386;p8"/>
          <p:cNvSpPr txBox="1"/>
          <p:nvPr>
            <p:ph idx="3" type="body"/>
          </p:nvPr>
        </p:nvSpPr>
        <p:spPr>
          <a:xfrm>
            <a:off x="5694901"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7" name="Google Shape;387;p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88" name="Shape 388"/>
        <p:cNvGrpSpPr/>
        <p:nvPr/>
      </p:nvGrpSpPr>
      <p:grpSpPr>
        <a:xfrm>
          <a:off x="0" y="0"/>
          <a:ext cx="0" cy="0"/>
          <a:chOff x="0" y="0"/>
          <a:chExt cx="0" cy="0"/>
        </a:xfrm>
      </p:grpSpPr>
      <p:grpSp>
        <p:nvGrpSpPr>
          <p:cNvPr id="389" name="Google Shape;389;p9"/>
          <p:cNvGrpSpPr/>
          <p:nvPr/>
        </p:nvGrpSpPr>
        <p:grpSpPr>
          <a:xfrm flipH="1" rot="10800000">
            <a:off x="900" y="3856775"/>
            <a:ext cx="9143992" cy="1286721"/>
            <a:chOff x="900" y="0"/>
            <a:chExt cx="9143992" cy="1286721"/>
          </a:xfrm>
        </p:grpSpPr>
        <p:sp>
          <p:nvSpPr>
            <p:cNvPr id="390" name="Google Shape;390;p9"/>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9"/>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9"/>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9"/>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9"/>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9"/>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9"/>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9"/>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9"/>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9"/>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9"/>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9"/>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9"/>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9"/>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9"/>
            <p:cNvSpPr/>
            <p:nvPr/>
          </p:nvSpPr>
          <p:spPr>
            <a:xfrm>
              <a:off x="4878953" y="0"/>
              <a:ext cx="609899"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9"/>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9"/>
            <p:cNvSpPr/>
            <p:nvPr/>
          </p:nvSpPr>
          <p:spPr>
            <a:xfrm>
              <a:off x="6097065" y="0"/>
              <a:ext cx="609929"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9"/>
            <p:cNvSpPr/>
            <p:nvPr/>
          </p:nvSpPr>
          <p:spPr>
            <a:xfrm>
              <a:off x="8534993"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9"/>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9"/>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9"/>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9"/>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9"/>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9"/>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9"/>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9"/>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9"/>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9"/>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9"/>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9"/>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9"/>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9"/>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9"/>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9"/>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9"/>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9"/>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9"/>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9"/>
            <p:cNvSpPr/>
            <p:nvPr/>
          </p:nvSpPr>
          <p:spPr>
            <a:xfrm>
              <a:off x="900"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9"/>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9"/>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9"/>
            <p:cNvSpPr/>
            <p:nvPr/>
          </p:nvSpPr>
          <p:spPr>
            <a:xfrm>
              <a:off x="4266958" y="0"/>
              <a:ext cx="609899"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9"/>
            <p:cNvSpPr/>
            <p:nvPr/>
          </p:nvSpPr>
          <p:spPr>
            <a:xfrm>
              <a:off x="3657035"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9"/>
            <p:cNvSpPr/>
            <p:nvPr/>
          </p:nvSpPr>
          <p:spPr>
            <a:xfrm>
              <a:off x="2438861" y="0"/>
              <a:ext cx="609929"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9"/>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9"/>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9"/>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9"/>
          <p:cNvSpPr txBox="1"/>
          <p:nvPr>
            <p:ph type="title"/>
          </p:nvPr>
        </p:nvSpPr>
        <p:spPr>
          <a:xfrm>
            <a:off x="0" y="0"/>
            <a:ext cx="9144000" cy="696300"/>
          </a:xfrm>
          <a:prstGeom prst="rect">
            <a:avLst/>
          </a:prstGeom>
        </p:spPr>
        <p:txBody>
          <a:bodyPr anchorCtr="0" anchor="b" bIns="91425" lIns="91425" spcFirstLastPara="1" rIns="91425" wrap="square" tIns="91425">
            <a:noAutofit/>
          </a:bodyPr>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p:txBody>
      </p:sp>
      <p:sp>
        <p:nvSpPr>
          <p:cNvPr id="439" name="Google Shape;439;p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0" name="Shape 440"/>
        <p:cNvGrpSpPr/>
        <p:nvPr/>
      </p:nvGrpSpPr>
      <p:grpSpPr>
        <a:xfrm>
          <a:off x="0" y="0"/>
          <a:ext cx="0" cy="0"/>
          <a:chOff x="0" y="0"/>
          <a:chExt cx="0" cy="0"/>
        </a:xfrm>
      </p:grpSpPr>
      <p:grpSp>
        <p:nvGrpSpPr>
          <p:cNvPr id="441" name="Google Shape;441;p10"/>
          <p:cNvGrpSpPr/>
          <p:nvPr/>
        </p:nvGrpSpPr>
        <p:grpSpPr>
          <a:xfrm>
            <a:off x="4283712" y="3856784"/>
            <a:ext cx="4860278" cy="1286730"/>
            <a:chOff x="4283712" y="3856784"/>
            <a:chExt cx="4860278" cy="1286730"/>
          </a:xfrm>
        </p:grpSpPr>
        <p:sp>
          <p:nvSpPr>
            <p:cNvPr id="442" name="Google Shape;442;p10"/>
            <p:cNvSpPr/>
            <p:nvPr/>
          </p:nvSpPr>
          <p:spPr>
            <a:xfrm rot="10800000">
              <a:off x="8536133" y="3856784"/>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0"/>
            <p:cNvSpPr/>
            <p:nvPr/>
          </p:nvSpPr>
          <p:spPr>
            <a:xfrm rot="10800000">
              <a:off x="7929943" y="4177563"/>
              <a:ext cx="606220" cy="643388"/>
            </a:xfrm>
            <a:custGeom>
              <a:rect b="b" l="l" r="r" t="t"/>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0"/>
            <p:cNvSpPr/>
            <p:nvPr/>
          </p:nvSpPr>
          <p:spPr>
            <a:xfrm rot="10800000">
              <a:off x="4892393" y="4499245"/>
              <a:ext cx="606220"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0"/>
            <p:cNvSpPr/>
            <p:nvPr/>
          </p:nvSpPr>
          <p:spPr>
            <a:xfrm rot="10800000">
              <a:off x="8536133" y="4500140"/>
              <a:ext cx="607856" cy="643356"/>
            </a:xfrm>
            <a:custGeom>
              <a:rect b="b" l="l" r="r" t="t"/>
              <a:pathLst>
                <a:path extrusionOk="0" h="20036" w="20427">
                  <a:moveTo>
                    <a:pt x="0" y="0"/>
                  </a:moveTo>
                  <a:lnTo>
                    <a:pt x="0" y="20036"/>
                  </a:lnTo>
                  <a:lnTo>
                    <a:pt x="20427" y="10046"/>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0"/>
            <p:cNvSpPr/>
            <p:nvPr/>
          </p:nvSpPr>
          <p:spPr>
            <a:xfrm rot="10800000">
              <a:off x="7929943" y="4820919"/>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0"/>
            <p:cNvSpPr/>
            <p:nvPr/>
          </p:nvSpPr>
          <p:spPr>
            <a:xfrm rot="10800000">
              <a:off x="7322087" y="4500140"/>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0"/>
            <p:cNvSpPr/>
            <p:nvPr/>
          </p:nvSpPr>
          <p:spPr>
            <a:xfrm rot="10800000">
              <a:off x="6714260" y="4820919"/>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0"/>
            <p:cNvSpPr/>
            <p:nvPr/>
          </p:nvSpPr>
          <p:spPr>
            <a:xfrm rot="10800000">
              <a:off x="6106404" y="4500140"/>
              <a:ext cx="607886"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0"/>
            <p:cNvSpPr/>
            <p:nvPr/>
          </p:nvSpPr>
          <p:spPr>
            <a:xfrm rot="10800000">
              <a:off x="8536133" y="4177563"/>
              <a:ext cx="607856"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0"/>
            <p:cNvSpPr/>
            <p:nvPr/>
          </p:nvSpPr>
          <p:spPr>
            <a:xfrm rot="10800000">
              <a:off x="7929943" y="3856784"/>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0"/>
            <p:cNvSpPr/>
            <p:nvPr/>
          </p:nvSpPr>
          <p:spPr>
            <a:xfrm rot="10800000">
              <a:off x="5498583" y="4499245"/>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0"/>
            <p:cNvSpPr/>
            <p:nvPr/>
          </p:nvSpPr>
          <p:spPr>
            <a:xfrm rot="10800000">
              <a:off x="4892393" y="4178466"/>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0"/>
            <p:cNvSpPr/>
            <p:nvPr/>
          </p:nvSpPr>
          <p:spPr>
            <a:xfrm rot="10800000">
              <a:off x="7321266" y="4183926"/>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0"/>
            <p:cNvSpPr/>
            <p:nvPr/>
          </p:nvSpPr>
          <p:spPr>
            <a:xfrm rot="10800000">
              <a:off x="8536133" y="4820919"/>
              <a:ext cx="607856"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0"/>
            <p:cNvSpPr/>
            <p:nvPr/>
          </p:nvSpPr>
          <p:spPr>
            <a:xfrm rot="10800000">
              <a:off x="7929943" y="4500140"/>
              <a:ext cx="606220" cy="643356"/>
            </a:xfrm>
            <a:custGeom>
              <a:rect b="b" l="l" r="r" t="t"/>
              <a:pathLst>
                <a:path extrusionOk="0" h="20036" w="20372">
                  <a:moveTo>
                    <a:pt x="20372" y="0"/>
                  </a:moveTo>
                  <a:lnTo>
                    <a:pt x="1" y="10046"/>
                  </a:lnTo>
                  <a:lnTo>
                    <a:pt x="20372" y="20036"/>
                  </a:lnTo>
                  <a:lnTo>
                    <a:pt x="20372"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0"/>
            <p:cNvSpPr/>
            <p:nvPr/>
          </p:nvSpPr>
          <p:spPr>
            <a:xfrm rot="10800000">
              <a:off x="7322087" y="4820919"/>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0"/>
            <p:cNvSpPr/>
            <p:nvPr/>
          </p:nvSpPr>
          <p:spPr>
            <a:xfrm rot="10800000">
              <a:off x="4284531" y="4820919"/>
              <a:ext cx="607856"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0"/>
            <p:cNvSpPr/>
            <p:nvPr/>
          </p:nvSpPr>
          <p:spPr>
            <a:xfrm rot="10800000">
              <a:off x="4892387" y="4820919"/>
              <a:ext cx="607856" cy="322577"/>
            </a:xfrm>
            <a:custGeom>
              <a:rect b="b" l="l" r="r" t="t"/>
              <a:pathLst>
                <a:path extrusionOk="0" h="10046" w="20427">
                  <a:moveTo>
                    <a:pt x="0" y="0"/>
                  </a:moveTo>
                  <a:lnTo>
                    <a:pt x="20427" y="10046"/>
                  </a:lnTo>
                  <a:lnTo>
                    <a:pt x="20427"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0"/>
            <p:cNvSpPr/>
            <p:nvPr/>
          </p:nvSpPr>
          <p:spPr>
            <a:xfrm rot="10800000">
              <a:off x="5500214" y="4820919"/>
              <a:ext cx="606220"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0"/>
            <p:cNvSpPr/>
            <p:nvPr/>
          </p:nvSpPr>
          <p:spPr>
            <a:xfrm rot="10800000">
              <a:off x="6106404" y="4820919"/>
              <a:ext cx="607886"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0"/>
            <p:cNvSpPr/>
            <p:nvPr/>
          </p:nvSpPr>
          <p:spPr>
            <a:xfrm flipH="1" rot="10800000">
              <a:off x="6713429" y="4183926"/>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0"/>
            <p:cNvSpPr/>
            <p:nvPr/>
          </p:nvSpPr>
          <p:spPr>
            <a:xfrm rot="10800000">
              <a:off x="4283712" y="450012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 name="Google Shape;464;p10"/>
          <p:cNvSpPr txBox="1"/>
          <p:nvPr>
            <p:ph idx="1" type="body"/>
          </p:nvPr>
        </p:nvSpPr>
        <p:spPr>
          <a:xfrm>
            <a:off x="457200" y="4101500"/>
            <a:ext cx="35397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SzPts val="1600"/>
              <a:buNone/>
              <a:defRPr sz="1600"/>
            </a:lvl1pPr>
          </a:lstStyle>
          <a:p/>
        </p:txBody>
      </p:sp>
      <p:sp>
        <p:nvSpPr>
          <p:cNvPr id="465" name="Google Shape;465;p1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66" name="Google Shape;466;p10"/>
          <p:cNvGrpSpPr/>
          <p:nvPr/>
        </p:nvGrpSpPr>
        <p:grpSpPr>
          <a:xfrm>
            <a:off x="892" y="-11"/>
            <a:ext cx="5467280" cy="1287607"/>
            <a:chOff x="892" y="-11"/>
            <a:chExt cx="5467280" cy="1287607"/>
          </a:xfrm>
        </p:grpSpPr>
        <p:sp>
          <p:nvSpPr>
            <p:cNvPr id="467" name="Google Shape;467;p10"/>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0"/>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0"/>
            <p:cNvSpPr/>
            <p:nvPr/>
          </p:nvSpPr>
          <p:spPr>
            <a:xfrm>
              <a:off x="3646269" y="852"/>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0"/>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0"/>
            <p:cNvSpPr/>
            <p:nvPr/>
          </p:nvSpPr>
          <p:spPr>
            <a:xfrm>
              <a:off x="4252459" y="321631"/>
              <a:ext cx="607886"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0"/>
            <p:cNvSpPr/>
            <p:nvPr/>
          </p:nvSpPr>
          <p:spPr>
            <a:xfrm>
              <a:off x="4860316" y="852"/>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0"/>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0"/>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0"/>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0"/>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0"/>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0"/>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0"/>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0"/>
            <p:cNvSpPr/>
            <p:nvPr/>
          </p:nvSpPr>
          <p:spPr>
            <a:xfrm>
              <a:off x="3038442" y="852"/>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0"/>
            <p:cNvSpPr/>
            <p:nvPr/>
          </p:nvSpPr>
          <p:spPr>
            <a:xfrm>
              <a:off x="3646269" y="321631"/>
              <a:ext cx="606220"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0"/>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0"/>
            <p:cNvSpPr/>
            <p:nvPr/>
          </p:nvSpPr>
          <p:spPr>
            <a:xfrm>
              <a:off x="4252459" y="852"/>
              <a:ext cx="607886"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0"/>
            <p:cNvSpPr/>
            <p:nvPr/>
          </p:nvSpPr>
          <p:spPr>
            <a:xfrm>
              <a:off x="4252459" y="644208"/>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0"/>
            <p:cNvSpPr/>
            <p:nvPr/>
          </p:nvSpPr>
          <p:spPr>
            <a:xfrm>
              <a:off x="1822755" y="643321"/>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0"/>
            <p:cNvSpPr/>
            <p:nvPr/>
          </p:nvSpPr>
          <p:spPr>
            <a:xfrm>
              <a:off x="892" y="-11"/>
              <a:ext cx="607856"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0"/>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0"/>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0"/>
            <p:cNvSpPr/>
            <p:nvPr/>
          </p:nvSpPr>
          <p:spPr>
            <a:xfrm>
              <a:off x="4252495" y="-11"/>
              <a:ext cx="607856"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0"/>
            <p:cNvSpPr/>
            <p:nvPr/>
          </p:nvSpPr>
          <p:spPr>
            <a:xfrm>
              <a:off x="3644639" y="-11"/>
              <a:ext cx="607856"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0"/>
            <p:cNvSpPr/>
            <p:nvPr/>
          </p:nvSpPr>
          <p:spPr>
            <a:xfrm>
              <a:off x="3038449" y="-11"/>
              <a:ext cx="606220"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0"/>
            <p:cNvSpPr/>
            <p:nvPr/>
          </p:nvSpPr>
          <p:spPr>
            <a:xfrm>
              <a:off x="2430592" y="-11"/>
              <a:ext cx="607886"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0"/>
            <p:cNvSpPr/>
            <p:nvPr/>
          </p:nvSpPr>
          <p:spPr>
            <a:xfrm>
              <a:off x="3037603" y="321634"/>
              <a:ext cx="607856"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0"/>
            <p:cNvSpPr/>
            <p:nvPr/>
          </p:nvSpPr>
          <p:spPr>
            <a:xfrm flipH="1">
              <a:off x="2430592" y="643321"/>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20025" y="866525"/>
            <a:ext cx="6455700" cy="668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222222"/>
              </a:buClr>
              <a:buSzPts val="2400"/>
              <a:buFont typeface="Montserrat"/>
              <a:buNone/>
              <a:defRPr b="1" sz="2400">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1320025" y="1613274"/>
            <a:ext cx="6455700" cy="2902500"/>
          </a:xfrm>
          <a:prstGeom prst="rect">
            <a:avLst/>
          </a:prstGeom>
          <a:noFill/>
          <a:ln>
            <a:noFill/>
          </a:ln>
        </p:spPr>
        <p:txBody>
          <a:bodyPr anchorCtr="0" anchor="t" bIns="91425" lIns="91425" spcFirstLastPara="1" rIns="91425" wrap="square" tIns="91425">
            <a:noAutofit/>
          </a:bodyPr>
          <a:lstStyle>
            <a:lvl1pPr indent="-368300" lvl="0" marL="4572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indent="-368300" lvl="1" marL="9144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indent="-368300" lvl="2" marL="13716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indent="-368300" lvl="3" marL="18288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indent="-368300" lvl="4" marL="22860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indent="-368300" lvl="5" marL="27432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indent="-368300" lvl="6" marL="32004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indent="-368300" lvl="7" marL="36576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indent="-368300" lvl="8" marL="41148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b="1" sz="1300">
                <a:solidFill>
                  <a:schemeClr val="lt1"/>
                </a:solidFill>
                <a:latin typeface="Montserrat"/>
                <a:ea typeface="Montserrat"/>
                <a:cs typeface="Montserrat"/>
                <a:sym typeface="Montserrat"/>
              </a:defRPr>
            </a:lvl1pPr>
            <a:lvl2pPr lvl="1" algn="r">
              <a:buNone/>
              <a:defRPr b="1" sz="1300">
                <a:solidFill>
                  <a:schemeClr val="lt1"/>
                </a:solidFill>
                <a:latin typeface="Montserrat"/>
                <a:ea typeface="Montserrat"/>
                <a:cs typeface="Montserrat"/>
                <a:sym typeface="Montserrat"/>
              </a:defRPr>
            </a:lvl2pPr>
            <a:lvl3pPr lvl="2" algn="r">
              <a:buNone/>
              <a:defRPr b="1" sz="1300">
                <a:solidFill>
                  <a:schemeClr val="lt1"/>
                </a:solidFill>
                <a:latin typeface="Montserrat"/>
                <a:ea typeface="Montserrat"/>
                <a:cs typeface="Montserrat"/>
                <a:sym typeface="Montserrat"/>
              </a:defRPr>
            </a:lvl3pPr>
            <a:lvl4pPr lvl="3" algn="r">
              <a:buNone/>
              <a:defRPr b="1" sz="1300">
                <a:solidFill>
                  <a:schemeClr val="lt1"/>
                </a:solidFill>
                <a:latin typeface="Montserrat"/>
                <a:ea typeface="Montserrat"/>
                <a:cs typeface="Montserrat"/>
                <a:sym typeface="Montserrat"/>
              </a:defRPr>
            </a:lvl4pPr>
            <a:lvl5pPr lvl="4" algn="r">
              <a:buNone/>
              <a:defRPr b="1" sz="1300">
                <a:solidFill>
                  <a:schemeClr val="lt1"/>
                </a:solidFill>
                <a:latin typeface="Montserrat"/>
                <a:ea typeface="Montserrat"/>
                <a:cs typeface="Montserrat"/>
                <a:sym typeface="Montserrat"/>
              </a:defRPr>
            </a:lvl5pPr>
            <a:lvl6pPr lvl="5" algn="r">
              <a:buNone/>
              <a:defRPr b="1" sz="1300">
                <a:solidFill>
                  <a:schemeClr val="lt1"/>
                </a:solidFill>
                <a:latin typeface="Montserrat"/>
                <a:ea typeface="Montserrat"/>
                <a:cs typeface="Montserrat"/>
                <a:sym typeface="Montserrat"/>
              </a:defRPr>
            </a:lvl6pPr>
            <a:lvl7pPr lvl="6" algn="r">
              <a:buNone/>
              <a:defRPr b="1" sz="1300">
                <a:solidFill>
                  <a:schemeClr val="lt1"/>
                </a:solidFill>
                <a:latin typeface="Montserrat"/>
                <a:ea typeface="Montserrat"/>
                <a:cs typeface="Montserrat"/>
                <a:sym typeface="Montserrat"/>
              </a:defRPr>
            </a:lvl7pPr>
            <a:lvl8pPr lvl="7" algn="r">
              <a:buNone/>
              <a:defRPr b="1" sz="1300">
                <a:solidFill>
                  <a:schemeClr val="lt1"/>
                </a:solidFill>
                <a:latin typeface="Montserrat"/>
                <a:ea typeface="Montserrat"/>
                <a:cs typeface="Montserrat"/>
                <a:sym typeface="Montserrat"/>
              </a:defRPr>
            </a:lvl8pPr>
            <a:lvl9pPr lvl="8" algn="r">
              <a:buNone/>
              <a:defRPr b="1" sz="13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mailto:laura.v.jones@fcps.org"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4646"/>
        </a:solidFill>
      </p:bgPr>
    </p:bg>
    <p:spTree>
      <p:nvGrpSpPr>
        <p:cNvPr id="626" name="Shape 626"/>
        <p:cNvGrpSpPr/>
        <p:nvPr/>
      </p:nvGrpSpPr>
      <p:grpSpPr>
        <a:xfrm>
          <a:off x="0" y="0"/>
          <a:ext cx="0" cy="0"/>
          <a:chOff x="0" y="0"/>
          <a:chExt cx="0" cy="0"/>
        </a:xfrm>
      </p:grpSpPr>
      <p:sp>
        <p:nvSpPr>
          <p:cNvPr id="627" name="Google Shape;627;p14"/>
          <p:cNvSpPr txBox="1"/>
          <p:nvPr>
            <p:ph type="ctrTitle"/>
          </p:nvPr>
        </p:nvSpPr>
        <p:spPr>
          <a:xfrm>
            <a:off x="685800" y="1991825"/>
            <a:ext cx="52650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Feelings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2" name="Shape 692"/>
        <p:cNvGrpSpPr/>
        <p:nvPr/>
      </p:nvGrpSpPr>
      <p:grpSpPr>
        <a:xfrm>
          <a:off x="0" y="0"/>
          <a:ext cx="0" cy="0"/>
          <a:chOff x="0" y="0"/>
          <a:chExt cx="0" cy="0"/>
        </a:xfrm>
      </p:grpSpPr>
      <p:sp>
        <p:nvSpPr>
          <p:cNvPr id="693" name="Google Shape;693;p23"/>
          <p:cNvSpPr txBox="1"/>
          <p:nvPr>
            <p:ph type="ctrTitle"/>
          </p:nvPr>
        </p:nvSpPr>
        <p:spPr>
          <a:xfrm>
            <a:off x="685800" y="499375"/>
            <a:ext cx="4252500" cy="394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A400"/>
                </a:solidFill>
              </a:rPr>
              <a:t>1.</a:t>
            </a:r>
            <a:endParaRPr>
              <a:solidFill>
                <a:srgbClr val="FFA400"/>
              </a:solidFill>
            </a:endParaRPr>
          </a:p>
          <a:p>
            <a:pPr indent="0" lvl="0" marL="0" rtl="0" algn="l">
              <a:spcBef>
                <a:spcPts val="0"/>
              </a:spcBef>
              <a:spcAft>
                <a:spcPts val="0"/>
              </a:spcAft>
              <a:buNone/>
            </a:pPr>
            <a:r>
              <a:rPr lang="en"/>
              <a:t>Natalia just received 100% on her science project.  How do you think Natalia is feeling?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sp>
        <p:nvSpPr>
          <p:cNvPr id="698" name="Google Shape;698;p24"/>
          <p:cNvSpPr txBox="1"/>
          <p:nvPr>
            <p:ph type="ctrTitle"/>
          </p:nvPr>
        </p:nvSpPr>
        <p:spPr>
          <a:xfrm>
            <a:off x="614575" y="550125"/>
            <a:ext cx="5198700" cy="35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A400"/>
                </a:solidFill>
              </a:rPr>
              <a:t>1.</a:t>
            </a:r>
            <a:endParaRPr>
              <a:solidFill>
                <a:srgbClr val="FFA400"/>
              </a:solidFill>
            </a:endParaRPr>
          </a:p>
          <a:p>
            <a:pPr indent="0" lvl="0" marL="0" rtl="0" algn="l">
              <a:spcBef>
                <a:spcPts val="0"/>
              </a:spcBef>
              <a:spcAft>
                <a:spcPts val="0"/>
              </a:spcAft>
              <a:buNone/>
            </a:pPr>
            <a:r>
              <a:rPr lang="en"/>
              <a:t>James was hoping to earn MVP in the soccer game, but didn’t get it</a:t>
            </a:r>
            <a:r>
              <a:rPr lang="en"/>
              <a:t>.</a:t>
            </a:r>
            <a:endParaRPr/>
          </a:p>
          <a:p>
            <a:pPr indent="0" lvl="0" marL="0" rtl="0" algn="l">
              <a:spcBef>
                <a:spcPts val="0"/>
              </a:spcBef>
              <a:spcAft>
                <a:spcPts val="0"/>
              </a:spcAft>
              <a:buNone/>
            </a:pPr>
            <a:r>
              <a:rPr lang="en"/>
              <a:t>How do you think James is feeling?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sp>
        <p:nvSpPr>
          <p:cNvPr id="703" name="Google Shape;703;p25"/>
          <p:cNvSpPr txBox="1"/>
          <p:nvPr>
            <p:ph type="ctrTitle"/>
          </p:nvPr>
        </p:nvSpPr>
        <p:spPr>
          <a:xfrm>
            <a:off x="685800" y="499375"/>
            <a:ext cx="5355300" cy="394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A400"/>
                </a:solidFill>
              </a:rPr>
              <a:t>1.</a:t>
            </a:r>
            <a:endParaRPr>
              <a:solidFill>
                <a:srgbClr val="FFA400"/>
              </a:solidFill>
            </a:endParaRPr>
          </a:p>
          <a:p>
            <a:pPr indent="0" lvl="0" marL="0" rtl="0" algn="l">
              <a:spcBef>
                <a:spcPts val="0"/>
              </a:spcBef>
              <a:spcAft>
                <a:spcPts val="0"/>
              </a:spcAft>
              <a:buNone/>
            </a:pPr>
            <a:r>
              <a:rPr lang="en"/>
              <a:t>Jonah’s sister is having surgery in the hospital.  He is not sure how the surgery will go</a:t>
            </a:r>
            <a:r>
              <a:rPr lang="en"/>
              <a:t>.</a:t>
            </a:r>
            <a:endParaRPr/>
          </a:p>
          <a:p>
            <a:pPr indent="0" lvl="0" marL="0" rtl="0" algn="l">
              <a:spcBef>
                <a:spcPts val="0"/>
              </a:spcBef>
              <a:spcAft>
                <a:spcPts val="0"/>
              </a:spcAft>
              <a:buNone/>
            </a:pPr>
            <a:r>
              <a:rPr lang="en"/>
              <a:t>How do you think Jonah is feeling?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26"/>
          <p:cNvSpPr txBox="1"/>
          <p:nvPr>
            <p:ph type="ctrTitle"/>
          </p:nvPr>
        </p:nvSpPr>
        <p:spPr>
          <a:xfrm>
            <a:off x="714300" y="556375"/>
            <a:ext cx="5241300" cy="368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A400"/>
                </a:solidFill>
              </a:rPr>
              <a:t>1.</a:t>
            </a:r>
            <a:endParaRPr>
              <a:solidFill>
                <a:srgbClr val="FFA400"/>
              </a:solidFill>
            </a:endParaRPr>
          </a:p>
          <a:p>
            <a:pPr indent="0" lvl="0" marL="0" rtl="0" algn="l">
              <a:spcBef>
                <a:spcPts val="0"/>
              </a:spcBef>
              <a:spcAft>
                <a:spcPts val="0"/>
              </a:spcAft>
              <a:buNone/>
            </a:pPr>
            <a:r>
              <a:rPr lang="en"/>
              <a:t>Corey was looking forward to eating his candybar, but his sister ate it first</a:t>
            </a:r>
            <a:r>
              <a:rPr lang="en"/>
              <a:t>.</a:t>
            </a:r>
            <a:endParaRPr/>
          </a:p>
          <a:p>
            <a:pPr indent="0" lvl="0" marL="0" rtl="0" algn="l">
              <a:spcBef>
                <a:spcPts val="0"/>
              </a:spcBef>
              <a:spcAft>
                <a:spcPts val="0"/>
              </a:spcAft>
              <a:buNone/>
            </a:pPr>
            <a:r>
              <a:rPr lang="en"/>
              <a:t>How do you think Corey is feeling?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2" name="Shape 712"/>
        <p:cNvGrpSpPr/>
        <p:nvPr/>
      </p:nvGrpSpPr>
      <p:grpSpPr>
        <a:xfrm>
          <a:off x="0" y="0"/>
          <a:ext cx="0" cy="0"/>
          <a:chOff x="0" y="0"/>
          <a:chExt cx="0" cy="0"/>
        </a:xfrm>
      </p:grpSpPr>
      <p:sp>
        <p:nvSpPr>
          <p:cNvPr id="713" name="Google Shape;713;p27"/>
          <p:cNvSpPr txBox="1"/>
          <p:nvPr>
            <p:ph type="title"/>
          </p:nvPr>
        </p:nvSpPr>
        <p:spPr>
          <a:xfrm>
            <a:off x="0" y="0"/>
            <a:ext cx="9144000" cy="6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ANSWERS</a:t>
            </a:r>
            <a:r>
              <a:rPr lang="en" sz="2400"/>
              <a:t>:</a:t>
            </a:r>
            <a:endParaRPr sz="2400"/>
          </a:p>
        </p:txBody>
      </p:sp>
      <p:sp>
        <p:nvSpPr>
          <p:cNvPr id="714" name="Google Shape;714;p2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5" name="Google Shape;715;p27"/>
          <p:cNvSpPr txBox="1"/>
          <p:nvPr/>
        </p:nvSpPr>
        <p:spPr>
          <a:xfrm>
            <a:off x="1239675" y="1069300"/>
            <a:ext cx="6525600" cy="25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ontserrat Light"/>
                <a:ea typeface="Montserrat Light"/>
                <a:cs typeface="Montserrat Light"/>
                <a:sym typeface="Montserrat Light"/>
              </a:rPr>
              <a:t>Amy may have felt sad.</a:t>
            </a:r>
            <a:endParaRPr sz="2400">
              <a:latin typeface="Montserrat Light"/>
              <a:ea typeface="Montserrat Light"/>
              <a:cs typeface="Montserrat Light"/>
              <a:sym typeface="Montserrat Light"/>
            </a:endParaRPr>
          </a:p>
          <a:p>
            <a:pPr indent="0" lvl="0" marL="0" rtl="0" algn="l">
              <a:spcBef>
                <a:spcPts val="0"/>
              </a:spcBef>
              <a:spcAft>
                <a:spcPts val="0"/>
              </a:spcAft>
              <a:buNone/>
            </a:pPr>
            <a:r>
              <a:rPr lang="en" sz="2400">
                <a:latin typeface="Montserrat Light"/>
                <a:ea typeface="Montserrat Light"/>
                <a:cs typeface="Montserrat Light"/>
                <a:sym typeface="Montserrat Light"/>
              </a:rPr>
              <a:t>Natalia may have felt happy or proud.</a:t>
            </a:r>
            <a:endParaRPr sz="2400">
              <a:latin typeface="Montserrat Light"/>
              <a:ea typeface="Montserrat Light"/>
              <a:cs typeface="Montserrat Light"/>
              <a:sym typeface="Montserrat Light"/>
            </a:endParaRPr>
          </a:p>
          <a:p>
            <a:pPr indent="0" lvl="0" marL="0" rtl="0" algn="l">
              <a:spcBef>
                <a:spcPts val="0"/>
              </a:spcBef>
              <a:spcAft>
                <a:spcPts val="0"/>
              </a:spcAft>
              <a:buNone/>
            </a:pPr>
            <a:r>
              <a:rPr lang="en" sz="2400">
                <a:latin typeface="Montserrat Light"/>
                <a:ea typeface="Montserrat Light"/>
                <a:cs typeface="Montserrat Light"/>
                <a:sym typeface="Montserrat Light"/>
              </a:rPr>
              <a:t>James </a:t>
            </a:r>
            <a:r>
              <a:rPr lang="en" sz="2400">
                <a:solidFill>
                  <a:schemeClr val="dk1"/>
                </a:solidFill>
                <a:latin typeface="Montserrat Light"/>
                <a:ea typeface="Montserrat Light"/>
                <a:cs typeface="Montserrat Light"/>
                <a:sym typeface="Montserrat Light"/>
              </a:rPr>
              <a:t>may have felt disappointed.</a:t>
            </a:r>
            <a:endParaRPr sz="2400">
              <a:latin typeface="Montserrat Light"/>
              <a:ea typeface="Montserrat Light"/>
              <a:cs typeface="Montserrat Light"/>
              <a:sym typeface="Montserrat Light"/>
            </a:endParaRPr>
          </a:p>
          <a:p>
            <a:pPr indent="0" lvl="0" marL="0" rtl="0" algn="l">
              <a:spcBef>
                <a:spcPts val="0"/>
              </a:spcBef>
              <a:spcAft>
                <a:spcPts val="0"/>
              </a:spcAft>
              <a:buNone/>
            </a:pPr>
            <a:r>
              <a:rPr lang="en" sz="2400">
                <a:latin typeface="Montserrat Light"/>
                <a:ea typeface="Montserrat Light"/>
                <a:cs typeface="Montserrat Light"/>
                <a:sym typeface="Montserrat Light"/>
              </a:rPr>
              <a:t>Jonah </a:t>
            </a:r>
            <a:r>
              <a:rPr lang="en" sz="2400">
                <a:solidFill>
                  <a:schemeClr val="dk1"/>
                </a:solidFill>
                <a:latin typeface="Montserrat Light"/>
                <a:ea typeface="Montserrat Light"/>
                <a:cs typeface="Montserrat Light"/>
                <a:sym typeface="Montserrat Light"/>
              </a:rPr>
              <a:t>may have felt scared or worried.</a:t>
            </a:r>
            <a:endParaRPr sz="2400">
              <a:latin typeface="Montserrat Light"/>
              <a:ea typeface="Montserrat Light"/>
              <a:cs typeface="Montserrat Light"/>
              <a:sym typeface="Montserrat Light"/>
            </a:endParaRPr>
          </a:p>
          <a:p>
            <a:pPr indent="0" lvl="0" marL="0" rtl="0" algn="l">
              <a:spcBef>
                <a:spcPts val="0"/>
              </a:spcBef>
              <a:spcAft>
                <a:spcPts val="0"/>
              </a:spcAft>
              <a:buNone/>
            </a:pPr>
            <a:r>
              <a:rPr lang="en" sz="2400">
                <a:latin typeface="Montserrat Light"/>
                <a:ea typeface="Montserrat Light"/>
                <a:cs typeface="Montserrat Light"/>
                <a:sym typeface="Montserrat Light"/>
              </a:rPr>
              <a:t>Corey </a:t>
            </a:r>
            <a:r>
              <a:rPr lang="en" sz="2400">
                <a:solidFill>
                  <a:schemeClr val="dk1"/>
                </a:solidFill>
                <a:latin typeface="Montserrat Light"/>
                <a:ea typeface="Montserrat Light"/>
                <a:cs typeface="Montserrat Light"/>
                <a:sym typeface="Montserrat Light"/>
              </a:rPr>
              <a:t>may have felt angry.</a:t>
            </a:r>
            <a:endParaRPr sz="2400">
              <a:latin typeface="Montserrat Light"/>
              <a:ea typeface="Montserrat Light"/>
              <a:cs typeface="Montserrat Light"/>
              <a:sym typeface="Montserrat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sp>
        <p:nvSpPr>
          <p:cNvPr id="720" name="Google Shape;720;p28"/>
          <p:cNvSpPr txBox="1"/>
          <p:nvPr>
            <p:ph idx="1" type="body"/>
          </p:nvPr>
        </p:nvSpPr>
        <p:spPr>
          <a:xfrm>
            <a:off x="3262875" y="1552150"/>
            <a:ext cx="4763400" cy="298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Remember…</a:t>
            </a:r>
            <a:endParaRPr/>
          </a:p>
          <a:p>
            <a:pPr indent="0" lvl="0" marL="0" rtl="0" algn="l">
              <a:spcBef>
                <a:spcPts val="600"/>
              </a:spcBef>
              <a:spcAft>
                <a:spcPts val="0"/>
              </a:spcAft>
              <a:buNone/>
            </a:pPr>
            <a:r>
              <a:rPr lang="en"/>
              <a:t>All our feelings </a:t>
            </a:r>
            <a:endParaRPr/>
          </a:p>
          <a:p>
            <a:pPr indent="0" lvl="0" marL="0" rtl="0" algn="l">
              <a:spcBef>
                <a:spcPts val="600"/>
              </a:spcBef>
              <a:spcAft>
                <a:spcPts val="0"/>
              </a:spcAft>
              <a:buNone/>
            </a:pPr>
            <a:r>
              <a:rPr lang="en"/>
              <a:t>are OKAY!  </a:t>
            </a:r>
            <a:endParaRPr/>
          </a:p>
        </p:txBody>
      </p:sp>
      <p:sp>
        <p:nvSpPr>
          <p:cNvPr id="721" name="Google Shape;721;p28"/>
          <p:cNvSpPr txBox="1"/>
          <p:nvPr>
            <p:ph idx="12" type="sldNum"/>
          </p:nvPr>
        </p:nvSpPr>
        <p:spPr>
          <a:xfrm>
            <a:off x="854332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22" name="Google Shape;722;p28"/>
          <p:cNvPicPr preferRelativeResize="0"/>
          <p:nvPr/>
        </p:nvPicPr>
        <p:blipFill>
          <a:blip r:embed="rId3">
            <a:alphaModFix/>
          </a:blip>
          <a:stretch>
            <a:fillRect/>
          </a:stretch>
        </p:blipFill>
        <p:spPr>
          <a:xfrm>
            <a:off x="6578225" y="2075875"/>
            <a:ext cx="2143125" cy="214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29"/>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Extension Activity</a:t>
            </a:r>
            <a:endParaRPr/>
          </a:p>
        </p:txBody>
      </p:sp>
      <p:sp>
        <p:nvSpPr>
          <p:cNvPr id="728" name="Google Shape;728;p29"/>
          <p:cNvSpPr txBox="1"/>
          <p:nvPr>
            <p:ph idx="1" type="body"/>
          </p:nvPr>
        </p:nvSpPr>
        <p:spPr>
          <a:xfrm>
            <a:off x="1320025" y="1613275"/>
            <a:ext cx="4279500" cy="29025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SzPts val="2200"/>
              <a:buChar char="◂"/>
            </a:pPr>
            <a:r>
              <a:rPr lang="en"/>
              <a:t>Make a list of feeling words</a:t>
            </a:r>
            <a:endParaRPr/>
          </a:p>
          <a:p>
            <a:pPr indent="-368300" lvl="0" marL="457200" rtl="0" algn="l">
              <a:spcBef>
                <a:spcPts val="0"/>
              </a:spcBef>
              <a:spcAft>
                <a:spcPts val="0"/>
              </a:spcAft>
              <a:buSzPts val="2200"/>
              <a:buChar char="◂"/>
            </a:pPr>
            <a:r>
              <a:rPr lang="en"/>
              <a:t>Cut out the words and place them in a hat</a:t>
            </a:r>
            <a:endParaRPr/>
          </a:p>
          <a:p>
            <a:pPr indent="-368300" lvl="0" marL="457200" rtl="0" algn="l">
              <a:spcBef>
                <a:spcPts val="0"/>
              </a:spcBef>
              <a:spcAft>
                <a:spcPts val="0"/>
              </a:spcAft>
              <a:buSzPts val="2200"/>
              <a:buChar char="◂"/>
            </a:pPr>
            <a:r>
              <a:rPr lang="en"/>
              <a:t>Choose one and act out the feeling</a:t>
            </a:r>
            <a:endParaRPr/>
          </a:p>
          <a:p>
            <a:pPr indent="-368300" lvl="0" marL="457200" rtl="0" algn="l">
              <a:spcBef>
                <a:spcPts val="0"/>
              </a:spcBef>
              <a:spcAft>
                <a:spcPts val="0"/>
              </a:spcAft>
              <a:buSzPts val="2200"/>
              <a:buChar char="◂"/>
            </a:pPr>
            <a:r>
              <a:rPr lang="en"/>
              <a:t>Have others guess what feeling you are acting out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729" name="Google Shape;729;p2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30" name="Google Shape;730;p29"/>
          <p:cNvPicPr preferRelativeResize="0"/>
          <p:nvPr/>
        </p:nvPicPr>
        <p:blipFill>
          <a:blip r:embed="rId3">
            <a:alphaModFix/>
          </a:blip>
          <a:stretch>
            <a:fillRect/>
          </a:stretch>
        </p:blipFill>
        <p:spPr>
          <a:xfrm>
            <a:off x="5794675" y="866525"/>
            <a:ext cx="2551871" cy="3304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Google Shape;735;p30"/>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How do you feel today?</a:t>
            </a:r>
            <a:endParaRPr sz="3000"/>
          </a:p>
        </p:txBody>
      </p:sp>
      <p:sp>
        <p:nvSpPr>
          <p:cNvPr id="736" name="Google Shape;736;p30"/>
          <p:cNvSpPr txBox="1"/>
          <p:nvPr>
            <p:ph idx="2" type="body"/>
          </p:nvPr>
        </p:nvSpPr>
        <p:spPr>
          <a:xfrm>
            <a:off x="1319975" y="1582625"/>
            <a:ext cx="4265400" cy="2955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400"/>
              <a:t>Take a picture of yourself and email it to Dr. Jones at </a:t>
            </a:r>
            <a:r>
              <a:rPr b="1" lang="en" sz="2400" u="sng">
                <a:solidFill>
                  <a:schemeClr val="hlink"/>
                </a:solidFill>
                <a:hlinkClick r:id="rId3"/>
              </a:rPr>
              <a:t>laura.v.jones@fcps.org</a:t>
            </a:r>
            <a:r>
              <a:rPr b="1" lang="en" sz="2400"/>
              <a:t>.  </a:t>
            </a:r>
            <a:endParaRPr b="1" sz="2400"/>
          </a:p>
          <a:p>
            <a:pPr indent="0" lvl="0" marL="0" rtl="0" algn="l">
              <a:spcBef>
                <a:spcPts val="600"/>
              </a:spcBef>
              <a:spcAft>
                <a:spcPts val="0"/>
              </a:spcAft>
              <a:buNone/>
            </a:pPr>
            <a:r>
              <a:t/>
            </a:r>
            <a:endParaRPr b="1" sz="2400"/>
          </a:p>
          <a:p>
            <a:pPr indent="0" lvl="0" marL="0" rtl="0" algn="l">
              <a:spcBef>
                <a:spcPts val="600"/>
              </a:spcBef>
              <a:spcAft>
                <a:spcPts val="0"/>
              </a:spcAft>
              <a:buNone/>
            </a:pPr>
            <a:r>
              <a:rPr b="1" lang="en" sz="2400"/>
              <a:t>See if she can guess your feeling.</a:t>
            </a:r>
            <a:endParaRPr sz="2400"/>
          </a:p>
        </p:txBody>
      </p:sp>
      <p:sp>
        <p:nvSpPr>
          <p:cNvPr id="737" name="Google Shape;737;p3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38" name="Google Shape;738;p30"/>
          <p:cNvPicPr preferRelativeResize="0"/>
          <p:nvPr/>
        </p:nvPicPr>
        <p:blipFill>
          <a:blip r:embed="rId4">
            <a:alphaModFix/>
          </a:blip>
          <a:stretch>
            <a:fillRect/>
          </a:stretch>
        </p:blipFill>
        <p:spPr>
          <a:xfrm>
            <a:off x="5737775" y="1687025"/>
            <a:ext cx="2910426" cy="2910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15"/>
          <p:cNvSpPr txBox="1"/>
          <p:nvPr>
            <p:ph idx="4294967295" type="ctrTitle"/>
          </p:nvPr>
        </p:nvSpPr>
        <p:spPr>
          <a:xfrm>
            <a:off x="685800" y="571475"/>
            <a:ext cx="7164900" cy="318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FFA400"/>
                </a:solidFill>
              </a:rPr>
              <a:t>What do we know about feelings?</a:t>
            </a:r>
            <a:endParaRPr sz="6000">
              <a:solidFill>
                <a:srgbClr val="FFA400"/>
              </a:solidFill>
            </a:endParaRPr>
          </a:p>
        </p:txBody>
      </p:sp>
      <p:sp>
        <p:nvSpPr>
          <p:cNvPr id="633" name="Google Shape;633;p15"/>
          <p:cNvSpPr/>
          <p:nvPr/>
        </p:nvSpPr>
        <p:spPr>
          <a:xfrm>
            <a:off x="7232940" y="3100648"/>
            <a:ext cx="322302" cy="307745"/>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5"/>
          <p:cNvSpPr/>
          <p:nvPr/>
        </p:nvSpPr>
        <p:spPr>
          <a:xfrm rot="2466753">
            <a:off x="5604599" y="1640213"/>
            <a:ext cx="447786" cy="427561"/>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5"/>
          <p:cNvSpPr/>
          <p:nvPr/>
        </p:nvSpPr>
        <p:spPr>
          <a:xfrm rot="-1609436">
            <a:off x="6259477" y="1909225"/>
            <a:ext cx="322261" cy="307705"/>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5"/>
          <p:cNvSpPr/>
          <p:nvPr/>
        </p:nvSpPr>
        <p:spPr>
          <a:xfrm rot="2926308">
            <a:off x="8213348" y="2152989"/>
            <a:ext cx="241328" cy="23042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5"/>
          <p:cNvSpPr/>
          <p:nvPr/>
        </p:nvSpPr>
        <p:spPr>
          <a:xfrm rot="-1609163">
            <a:off x="7209104" y="609346"/>
            <a:ext cx="217420" cy="20760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16"/>
          <p:cNvSpPr txBox="1"/>
          <p:nvPr>
            <p:ph type="title"/>
          </p:nvPr>
        </p:nvSpPr>
        <p:spPr>
          <a:xfrm>
            <a:off x="2450750" y="866525"/>
            <a:ext cx="5324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 feel feelings in your body.</a:t>
            </a:r>
            <a:endParaRPr/>
          </a:p>
        </p:txBody>
      </p:sp>
      <p:sp>
        <p:nvSpPr>
          <p:cNvPr id="644" name="Google Shape;644;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45" name="Google Shape;645;p16"/>
          <p:cNvPicPr preferRelativeResize="0"/>
          <p:nvPr/>
        </p:nvPicPr>
        <p:blipFill>
          <a:blip r:embed="rId3">
            <a:alphaModFix/>
          </a:blip>
          <a:stretch>
            <a:fillRect/>
          </a:stretch>
        </p:blipFill>
        <p:spPr>
          <a:xfrm>
            <a:off x="3297575" y="1630050"/>
            <a:ext cx="2548858" cy="330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17"/>
          <p:cNvSpPr txBox="1"/>
          <p:nvPr>
            <p:ph type="title"/>
          </p:nvPr>
        </p:nvSpPr>
        <p:spPr>
          <a:xfrm>
            <a:off x="2294025" y="168375"/>
            <a:ext cx="6340200" cy="239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11111"/>
                </a:solidFill>
                <a:highlight>
                  <a:srgbClr val="FFFFFF"/>
                </a:highlight>
              </a:rPr>
              <a:t>You can tell how someone else is feeling by looking at their facial expression and body language, hearing what they say, watching what they do, and looking at the situation. </a:t>
            </a:r>
            <a:endParaRPr/>
          </a:p>
        </p:txBody>
      </p:sp>
      <p:sp>
        <p:nvSpPr>
          <p:cNvPr id="651" name="Google Shape;651;p1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52" name="Google Shape;652;p17"/>
          <p:cNvPicPr preferRelativeResize="0"/>
          <p:nvPr/>
        </p:nvPicPr>
        <p:blipFill>
          <a:blip r:embed="rId3">
            <a:alphaModFix/>
          </a:blip>
          <a:stretch>
            <a:fillRect/>
          </a:stretch>
        </p:blipFill>
        <p:spPr>
          <a:xfrm>
            <a:off x="152400" y="2711475"/>
            <a:ext cx="2619375" cy="1743075"/>
          </a:xfrm>
          <a:prstGeom prst="rect">
            <a:avLst/>
          </a:prstGeom>
          <a:noFill/>
          <a:ln>
            <a:noFill/>
          </a:ln>
        </p:spPr>
      </p:pic>
      <p:pic>
        <p:nvPicPr>
          <p:cNvPr id="653" name="Google Shape;653;p17"/>
          <p:cNvPicPr preferRelativeResize="0"/>
          <p:nvPr/>
        </p:nvPicPr>
        <p:blipFill>
          <a:blip r:embed="rId4">
            <a:alphaModFix/>
          </a:blip>
          <a:stretch>
            <a:fillRect/>
          </a:stretch>
        </p:blipFill>
        <p:spPr>
          <a:xfrm>
            <a:off x="2924175" y="2711475"/>
            <a:ext cx="2619375" cy="1743075"/>
          </a:xfrm>
          <a:prstGeom prst="rect">
            <a:avLst/>
          </a:prstGeom>
          <a:noFill/>
          <a:ln>
            <a:noFill/>
          </a:ln>
        </p:spPr>
      </p:pic>
      <p:pic>
        <p:nvPicPr>
          <p:cNvPr id="654" name="Google Shape;654;p17"/>
          <p:cNvPicPr preferRelativeResize="0"/>
          <p:nvPr/>
        </p:nvPicPr>
        <p:blipFill>
          <a:blip r:embed="rId5">
            <a:alphaModFix/>
          </a:blip>
          <a:stretch>
            <a:fillRect/>
          </a:stretch>
        </p:blipFill>
        <p:spPr>
          <a:xfrm>
            <a:off x="5695950" y="2711475"/>
            <a:ext cx="2857500"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Google Shape;659;p18"/>
          <p:cNvSpPr txBox="1"/>
          <p:nvPr>
            <p:ph type="title"/>
          </p:nvPr>
        </p:nvSpPr>
        <p:spPr>
          <a:xfrm>
            <a:off x="4545200" y="407750"/>
            <a:ext cx="4103400" cy="354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11111"/>
                </a:solidFill>
                <a:highlight>
                  <a:srgbClr val="FFFFFF"/>
                </a:highlight>
              </a:rPr>
              <a:t>Different people can have different feelings about the same thing. This can sometimes cause conflict, but it is important to understand that not everyone will think and feel the same as you.</a:t>
            </a:r>
            <a:r>
              <a:rPr b="0" lang="en" sz="1200">
                <a:solidFill>
                  <a:srgbClr val="111111"/>
                </a:solidFill>
                <a:highlight>
                  <a:srgbClr val="FFFFFF"/>
                </a:highlight>
                <a:latin typeface="Arial"/>
                <a:ea typeface="Arial"/>
                <a:cs typeface="Arial"/>
                <a:sym typeface="Arial"/>
              </a:rPr>
              <a:t> </a:t>
            </a:r>
            <a:endParaRPr/>
          </a:p>
        </p:txBody>
      </p:sp>
      <p:sp>
        <p:nvSpPr>
          <p:cNvPr id="660" name="Google Shape;660;p1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61" name="Google Shape;661;p18"/>
          <p:cNvPicPr preferRelativeResize="0"/>
          <p:nvPr/>
        </p:nvPicPr>
        <p:blipFill>
          <a:blip r:embed="rId3">
            <a:alphaModFix/>
          </a:blip>
          <a:stretch>
            <a:fillRect/>
          </a:stretch>
        </p:blipFill>
        <p:spPr>
          <a:xfrm>
            <a:off x="1719675" y="1500188"/>
            <a:ext cx="2133600" cy="214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Google Shape;666;p19"/>
          <p:cNvSpPr txBox="1"/>
          <p:nvPr>
            <p:ph type="title"/>
          </p:nvPr>
        </p:nvSpPr>
        <p:spPr>
          <a:xfrm>
            <a:off x="2294025" y="168375"/>
            <a:ext cx="6340200" cy="239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11111"/>
                </a:solidFill>
                <a:highlight>
                  <a:srgbClr val="FFFFFF"/>
                </a:highlight>
              </a:rPr>
              <a:t>You can have two different feelings about the same situation. For example, you may be excited about moving to a new school, but worried too</a:t>
            </a:r>
            <a:endParaRPr/>
          </a:p>
        </p:txBody>
      </p:sp>
      <p:sp>
        <p:nvSpPr>
          <p:cNvPr id="667" name="Google Shape;667;p1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68" name="Google Shape;668;p19"/>
          <p:cNvPicPr preferRelativeResize="0"/>
          <p:nvPr/>
        </p:nvPicPr>
        <p:blipFill>
          <a:blip r:embed="rId3">
            <a:alphaModFix/>
          </a:blip>
          <a:stretch>
            <a:fillRect/>
          </a:stretch>
        </p:blipFill>
        <p:spPr>
          <a:xfrm>
            <a:off x="950275" y="2725588"/>
            <a:ext cx="2628900" cy="1743075"/>
          </a:xfrm>
          <a:prstGeom prst="rect">
            <a:avLst/>
          </a:prstGeom>
          <a:noFill/>
          <a:ln>
            <a:noFill/>
          </a:ln>
        </p:spPr>
      </p:pic>
      <p:pic>
        <p:nvPicPr>
          <p:cNvPr id="669" name="Google Shape;669;p19"/>
          <p:cNvPicPr preferRelativeResize="0"/>
          <p:nvPr/>
        </p:nvPicPr>
        <p:blipFill>
          <a:blip r:embed="rId4">
            <a:alphaModFix/>
          </a:blip>
          <a:stretch>
            <a:fillRect/>
          </a:stretch>
        </p:blipFill>
        <p:spPr>
          <a:xfrm>
            <a:off x="4372725" y="2768450"/>
            <a:ext cx="2762250" cy="1657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20"/>
          <p:cNvSpPr txBox="1"/>
          <p:nvPr>
            <p:ph type="title"/>
          </p:nvPr>
        </p:nvSpPr>
        <p:spPr>
          <a:xfrm>
            <a:off x="4545200" y="407750"/>
            <a:ext cx="4103400" cy="354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11111"/>
                </a:solidFill>
                <a:highlight>
                  <a:srgbClr val="FFFFFF"/>
                </a:highlight>
              </a:rPr>
              <a:t>Your feelings about something can change over time. This happens because over time you gain more knowledge, understanding, experience, and maturity.</a:t>
            </a:r>
            <a:endParaRPr/>
          </a:p>
        </p:txBody>
      </p:sp>
      <p:sp>
        <p:nvSpPr>
          <p:cNvPr id="675" name="Google Shape;675;p2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76" name="Google Shape;676;p20"/>
          <p:cNvPicPr preferRelativeResize="0"/>
          <p:nvPr/>
        </p:nvPicPr>
        <p:blipFill>
          <a:blip r:embed="rId3">
            <a:alphaModFix/>
          </a:blip>
          <a:stretch>
            <a:fillRect/>
          </a:stretch>
        </p:blipFill>
        <p:spPr>
          <a:xfrm>
            <a:off x="252150" y="1699375"/>
            <a:ext cx="4028875" cy="225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21"/>
          <p:cNvSpPr txBox="1"/>
          <p:nvPr>
            <p:ph idx="4294967295" type="ctrTitle"/>
          </p:nvPr>
        </p:nvSpPr>
        <p:spPr>
          <a:xfrm>
            <a:off x="685800" y="1126150"/>
            <a:ext cx="3954900" cy="95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F64646"/>
                </a:solidFill>
              </a:rPr>
              <a:t>Let’s Play</a:t>
            </a:r>
            <a:r>
              <a:rPr lang="en" sz="6000">
                <a:solidFill>
                  <a:srgbClr val="F64646"/>
                </a:solidFill>
              </a:rPr>
              <a:t>!</a:t>
            </a:r>
            <a:endParaRPr sz="6000">
              <a:solidFill>
                <a:srgbClr val="F64646"/>
              </a:solidFill>
            </a:endParaRPr>
          </a:p>
        </p:txBody>
      </p:sp>
      <p:sp>
        <p:nvSpPr>
          <p:cNvPr id="682" name="Google Shape;682;p21"/>
          <p:cNvSpPr txBox="1"/>
          <p:nvPr>
            <p:ph idx="4294967295" type="subTitle"/>
          </p:nvPr>
        </p:nvSpPr>
        <p:spPr>
          <a:xfrm>
            <a:off x="685800" y="2109250"/>
            <a:ext cx="4643100" cy="258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2400">
                <a:latin typeface="Montserrat"/>
                <a:ea typeface="Montserrat"/>
                <a:cs typeface="Montserrat"/>
                <a:sym typeface="Montserrat"/>
              </a:rPr>
              <a:t>Read each statement and think about how that person may be feeling</a:t>
            </a:r>
            <a:endParaRPr b="1" sz="2400"/>
          </a:p>
        </p:txBody>
      </p:sp>
      <p:sp>
        <p:nvSpPr>
          <p:cNvPr id="683" name="Google Shape;683;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22"/>
          <p:cNvSpPr txBox="1"/>
          <p:nvPr>
            <p:ph type="ctrTitle"/>
          </p:nvPr>
        </p:nvSpPr>
        <p:spPr>
          <a:xfrm>
            <a:off x="685800" y="499375"/>
            <a:ext cx="4252500" cy="394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A400"/>
                </a:solidFill>
              </a:rPr>
              <a:t>1.</a:t>
            </a:r>
            <a:endParaRPr>
              <a:solidFill>
                <a:srgbClr val="FFA400"/>
              </a:solidFill>
            </a:endParaRPr>
          </a:p>
          <a:p>
            <a:pPr indent="0" lvl="0" marL="0" rtl="0" algn="l">
              <a:spcBef>
                <a:spcPts val="0"/>
              </a:spcBef>
              <a:spcAft>
                <a:spcPts val="0"/>
              </a:spcAft>
              <a:buNone/>
            </a:pPr>
            <a:r>
              <a:rPr lang="en"/>
              <a:t>Amy’s eyes look puffy, she is quiet and looking down.</a:t>
            </a:r>
            <a:endParaRPr/>
          </a:p>
          <a:p>
            <a:pPr indent="0" lvl="0" marL="0" rtl="0" algn="l">
              <a:spcBef>
                <a:spcPts val="0"/>
              </a:spcBef>
              <a:spcAft>
                <a:spcPts val="0"/>
              </a:spcAft>
              <a:buNone/>
            </a:pPr>
            <a:r>
              <a:rPr lang="en"/>
              <a:t>How do you think Amy is feeling?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