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28"/>
  </p:notesMasterIdLst>
  <p:sldIdLst>
    <p:sldId id="256" r:id="rId2"/>
    <p:sldId id="289" r:id="rId3"/>
    <p:sldId id="290" r:id="rId4"/>
    <p:sldId id="294" r:id="rId5"/>
    <p:sldId id="291" r:id="rId6"/>
    <p:sldId id="297" r:id="rId7"/>
    <p:sldId id="306" r:id="rId8"/>
    <p:sldId id="310" r:id="rId9"/>
    <p:sldId id="307" r:id="rId10"/>
    <p:sldId id="308" r:id="rId11"/>
    <p:sldId id="311" r:id="rId12"/>
    <p:sldId id="309" r:id="rId13"/>
    <p:sldId id="257" r:id="rId14"/>
    <p:sldId id="278" r:id="rId15"/>
    <p:sldId id="295" r:id="rId16"/>
    <p:sldId id="296" r:id="rId17"/>
    <p:sldId id="277" r:id="rId18"/>
    <p:sldId id="279" r:id="rId19"/>
    <p:sldId id="284" r:id="rId20"/>
    <p:sldId id="285" r:id="rId21"/>
    <p:sldId id="299" r:id="rId22"/>
    <p:sldId id="304" r:id="rId23"/>
    <p:sldId id="303" r:id="rId24"/>
    <p:sldId id="302" r:id="rId25"/>
    <p:sldId id="301" r:id="rId26"/>
    <p:sldId id="312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ison Blake" initials="AB" lastIdx="1" clrIdx="0">
    <p:extLst>
      <p:ext uri="{19B8F6BF-5375-455C-9EA6-DF929625EA0E}">
        <p15:presenceInfo xmlns:p15="http://schemas.microsoft.com/office/powerpoint/2012/main" userId="f58a5b8c-94bb-48e3-beb6-fe595a769b32" providerId="Windows Live"/>
      </p:ext>
    </p:extLst>
  </p:cmAuthor>
  <p:cmAuthor id="2" name="Ramin, MaatenRe" initials="RM" lastIdx="2" clrIdx="1">
    <p:extLst>
      <p:ext uri="{19B8F6BF-5375-455C-9EA6-DF929625EA0E}">
        <p15:presenceInfo xmlns:p15="http://schemas.microsoft.com/office/powerpoint/2012/main" userId="S::mramin@bcps.org::8bcd225a-4f68-4774-9661-8189c702378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57F5354-E410-02C5-A0B0-2C1FE663DCBE}" v="234" dt="2020-08-05T18:23:57.891"/>
    <p1510:client id="{281E9767-9424-B588-8EA7-27BB60E66955}" v="2" dt="2020-07-30T11:34:39.142"/>
    <p1510:client id="{2F704729-6A05-815D-2C81-DCB1B14523F3}" v="35" dt="2020-07-30T21:26:24.102"/>
    <p1510:client id="{436BE471-8E59-94DE-039F-AC329F0DBE3E}" v="147" dt="2020-07-31T14:26:23.005"/>
    <p1510:client id="{5B83512D-017B-61F1-00DE-F2EF5C727181}" v="659" dt="2020-08-05T17:48:27.045"/>
    <p1510:client id="{5BE8D1AD-F865-4E64-8DA1-64317FAF9CD2}" v="2" dt="2020-08-14T21:26:49.966"/>
    <p1510:client id="{95057DA2-F9E4-0C48-3CCB-41A7472AAFF7}" v="1184" dt="2020-07-30T21:17:53.0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58"/>
    <p:restoredTop sz="90343"/>
  </p:normalViewPr>
  <p:slideViewPr>
    <p:cSldViewPr snapToGrid="0" snapToObjects="1" showGuides="1">
      <p:cViewPr varScale="1">
        <p:scale>
          <a:sx n="65" d="100"/>
          <a:sy n="65" d="100"/>
        </p:scale>
        <p:origin x="366" y="6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min, MaatenRe" userId="S::mramin@bcps.org::8bcd225a-4f68-4774-9661-8189c702378c" providerId="AD" clId="Web-{5BE8D1AD-F865-4E64-8DA1-64317FAF9CD2}"/>
    <pc:docChg chg="">
      <pc:chgData name="Ramin, MaatenRe" userId="S::mramin@bcps.org::8bcd225a-4f68-4774-9661-8189c702378c" providerId="AD" clId="Web-{5BE8D1AD-F865-4E64-8DA1-64317FAF9CD2}" dt="2020-08-14T21:26:49.966" v="1"/>
      <pc:docMkLst>
        <pc:docMk/>
      </pc:docMkLst>
      <pc:sldChg chg="delCm">
        <pc:chgData name="Ramin, MaatenRe" userId="S::mramin@bcps.org::8bcd225a-4f68-4774-9661-8189c702378c" providerId="AD" clId="Web-{5BE8D1AD-F865-4E64-8DA1-64317FAF9CD2}" dt="2020-08-14T21:26:49.966" v="1"/>
        <pc:sldMkLst>
          <pc:docMk/>
          <pc:sldMk cId="1537232733" sldId="301"/>
        </pc:sldMkLst>
      </pc:sldChg>
      <pc:sldChg chg="delCm">
        <pc:chgData name="Ramin, MaatenRe" userId="S::mramin@bcps.org::8bcd225a-4f68-4774-9661-8189c702378c" providerId="AD" clId="Web-{5BE8D1AD-F865-4E64-8DA1-64317FAF9CD2}" dt="2020-08-14T21:15:50.119" v="0"/>
        <pc:sldMkLst>
          <pc:docMk/>
          <pc:sldMk cId="734334069" sldId="309"/>
        </pc:sldMkLst>
      </pc:sldChg>
    </pc:docChg>
  </pc:docChgLst>
  <pc:docChgLst>
    <pc:chgData name="Wright, Svetlana" userId="S::swright7@bcps.org::a5a729dd-5549-41be-a269-b8f0a27c42df" providerId="AD" clId="Web-{257F5354-E410-02C5-A0B0-2C1FE663DCBE}"/>
    <pc:docChg chg="modSld">
      <pc:chgData name="Wright, Svetlana" userId="S::swright7@bcps.org::a5a729dd-5549-41be-a269-b8f0a27c42df" providerId="AD" clId="Web-{257F5354-E410-02C5-A0B0-2C1FE663DCBE}" dt="2020-08-05T18:23:57.891" v="227" actId="20577"/>
      <pc:docMkLst>
        <pc:docMk/>
      </pc:docMkLst>
      <pc:sldChg chg="addSp delSp modSp">
        <pc:chgData name="Wright, Svetlana" userId="S::swright7@bcps.org::a5a729dd-5549-41be-a269-b8f0a27c42df" providerId="AD" clId="Web-{257F5354-E410-02C5-A0B0-2C1FE663DCBE}" dt="2020-08-05T18:02:39.229" v="8" actId="20577"/>
        <pc:sldMkLst>
          <pc:docMk/>
          <pc:sldMk cId="1537232733" sldId="301"/>
        </pc:sldMkLst>
        <pc:spChg chg="mod">
          <ac:chgData name="Wright, Svetlana" userId="S::swright7@bcps.org::a5a729dd-5549-41be-a269-b8f0a27c42df" providerId="AD" clId="Web-{257F5354-E410-02C5-A0B0-2C1FE663DCBE}" dt="2020-08-05T18:02:39.229" v="8" actId="20577"/>
          <ac:spMkLst>
            <pc:docMk/>
            <pc:sldMk cId="1537232733" sldId="301"/>
            <ac:spMk id="2" creationId="{2454F9D3-49F9-4542-AA67-3CEA44FD1812}"/>
          </ac:spMkLst>
        </pc:spChg>
        <pc:spChg chg="mod">
          <ac:chgData name="Wright, Svetlana" userId="S::swright7@bcps.org::a5a729dd-5549-41be-a269-b8f0a27c42df" providerId="AD" clId="Web-{257F5354-E410-02C5-A0B0-2C1FE663DCBE}" dt="2020-08-05T18:02:32.416" v="6" actId="1076"/>
          <ac:spMkLst>
            <pc:docMk/>
            <pc:sldMk cId="1537232733" sldId="301"/>
            <ac:spMk id="4" creationId="{89408357-EECB-4421-A9F1-EB9120587311}"/>
          </ac:spMkLst>
        </pc:spChg>
        <pc:spChg chg="add del mod">
          <ac:chgData name="Wright, Svetlana" userId="S::swright7@bcps.org::a5a729dd-5549-41be-a269-b8f0a27c42df" providerId="AD" clId="Web-{257F5354-E410-02C5-A0B0-2C1FE663DCBE}" dt="2020-08-05T18:02:20.353" v="4"/>
          <ac:spMkLst>
            <pc:docMk/>
            <pc:sldMk cId="1537232733" sldId="301"/>
            <ac:spMk id="6" creationId="{8D8E77BB-5018-42B8-947B-CC976C386C00}"/>
          </ac:spMkLst>
        </pc:spChg>
        <pc:picChg chg="del">
          <ac:chgData name="Wright, Svetlana" userId="S::swright7@bcps.org::a5a729dd-5549-41be-a269-b8f0a27c42df" providerId="AD" clId="Web-{257F5354-E410-02C5-A0B0-2C1FE663DCBE}" dt="2020-08-05T18:02:03.430" v="3"/>
          <ac:picMkLst>
            <pc:docMk/>
            <pc:sldMk cId="1537232733" sldId="301"/>
            <ac:picMk id="5" creationId="{C6D77378-04E4-4469-9DF5-5D77C26E141F}"/>
          </ac:picMkLst>
        </pc:picChg>
        <pc:picChg chg="add mod ord modCrop">
          <ac:chgData name="Wright, Svetlana" userId="S::swright7@bcps.org::a5a729dd-5549-41be-a269-b8f0a27c42df" providerId="AD" clId="Web-{257F5354-E410-02C5-A0B0-2C1FE663DCBE}" dt="2020-08-05T18:02:25.619" v="5" actId="1076"/>
          <ac:picMkLst>
            <pc:docMk/>
            <pc:sldMk cId="1537232733" sldId="301"/>
            <ac:picMk id="7" creationId="{91605ADE-A109-4F34-95CB-C150B435E350}"/>
          </ac:picMkLst>
        </pc:picChg>
      </pc:sldChg>
      <pc:sldChg chg="addSp delSp modSp mod setBg">
        <pc:chgData name="Wright, Svetlana" userId="S::swright7@bcps.org::a5a729dd-5549-41be-a269-b8f0a27c42df" providerId="AD" clId="Web-{257F5354-E410-02C5-A0B0-2C1FE663DCBE}" dt="2020-08-05T18:19:34.373" v="221" actId="1076"/>
        <pc:sldMkLst>
          <pc:docMk/>
          <pc:sldMk cId="2979794503" sldId="302"/>
        </pc:sldMkLst>
        <pc:spChg chg="mod">
          <ac:chgData name="Wright, Svetlana" userId="S::swright7@bcps.org::a5a729dd-5549-41be-a269-b8f0a27c42df" providerId="AD" clId="Web-{257F5354-E410-02C5-A0B0-2C1FE663DCBE}" dt="2020-08-05T18:19:28.045" v="220" actId="1076"/>
          <ac:spMkLst>
            <pc:docMk/>
            <pc:sldMk cId="2979794503" sldId="302"/>
            <ac:spMk id="2" creationId="{0251BFD0-F19D-4463-A98D-243B30224534}"/>
          </ac:spMkLst>
        </pc:spChg>
        <pc:spChg chg="mod ord">
          <ac:chgData name="Wright, Svetlana" userId="S::swright7@bcps.org::a5a729dd-5549-41be-a269-b8f0a27c42df" providerId="AD" clId="Web-{257F5354-E410-02C5-A0B0-2C1FE663DCBE}" dt="2020-08-05T18:19:19.560" v="213" actId="1076"/>
          <ac:spMkLst>
            <pc:docMk/>
            <pc:sldMk cId="2979794503" sldId="302"/>
            <ac:spMk id="3" creationId="{798E4C33-396B-4B35-9ECF-E8528EF6934C}"/>
          </ac:spMkLst>
        </pc:spChg>
        <pc:spChg chg="add mod">
          <ac:chgData name="Wright, Svetlana" userId="S::swright7@bcps.org::a5a729dd-5549-41be-a269-b8f0a27c42df" providerId="AD" clId="Web-{257F5354-E410-02C5-A0B0-2C1FE663DCBE}" dt="2020-08-05T18:19:19.560" v="214" actId="1076"/>
          <ac:spMkLst>
            <pc:docMk/>
            <pc:sldMk cId="2979794503" sldId="302"/>
            <ac:spMk id="6" creationId="{902490F8-48D9-467A-8ED8-D892ED5E3996}"/>
          </ac:spMkLst>
        </pc:spChg>
        <pc:spChg chg="add del">
          <ac:chgData name="Wright, Svetlana" userId="S::swright7@bcps.org::a5a729dd-5549-41be-a269-b8f0a27c42df" providerId="AD" clId="Web-{257F5354-E410-02C5-A0B0-2C1FE663DCBE}" dt="2020-08-05T18:08:53.253" v="58"/>
          <ac:spMkLst>
            <pc:docMk/>
            <pc:sldMk cId="2979794503" sldId="302"/>
            <ac:spMk id="7" creationId="{63135777-4113-40E0-9CAE-CC223A245E04}"/>
          </ac:spMkLst>
        </pc:spChg>
        <pc:spChg chg="add mod">
          <ac:chgData name="Wright, Svetlana" userId="S::swright7@bcps.org::a5a729dd-5549-41be-a269-b8f0a27c42df" providerId="AD" clId="Web-{257F5354-E410-02C5-A0B0-2C1FE663DCBE}" dt="2020-08-05T18:19:19.576" v="215" actId="1076"/>
          <ac:spMkLst>
            <pc:docMk/>
            <pc:sldMk cId="2979794503" sldId="302"/>
            <ac:spMk id="9" creationId="{C461FF02-2AA3-4E7C-915E-430CC1A094DA}"/>
          </ac:spMkLst>
        </pc:spChg>
        <pc:spChg chg="add del">
          <ac:chgData name="Wright, Svetlana" userId="S::swright7@bcps.org::a5a729dd-5549-41be-a269-b8f0a27c42df" providerId="AD" clId="Web-{257F5354-E410-02C5-A0B0-2C1FE663DCBE}" dt="2020-08-05T18:08:40.471" v="56"/>
          <ac:spMkLst>
            <pc:docMk/>
            <pc:sldMk cId="2979794503" sldId="302"/>
            <ac:spMk id="10" creationId="{B026943E-787C-453D-97F9-047891E68064}"/>
          </ac:spMkLst>
        </pc:spChg>
        <pc:spChg chg="add mod">
          <ac:chgData name="Wright, Svetlana" userId="S::swright7@bcps.org::a5a729dd-5549-41be-a269-b8f0a27c42df" providerId="AD" clId="Web-{257F5354-E410-02C5-A0B0-2C1FE663DCBE}" dt="2020-08-05T18:19:19.576" v="216" actId="1076"/>
          <ac:spMkLst>
            <pc:docMk/>
            <pc:sldMk cId="2979794503" sldId="302"/>
            <ac:spMk id="11" creationId="{A2BF00B2-2A93-4966-A450-D692C9B3588E}"/>
          </ac:spMkLst>
        </pc:spChg>
        <pc:spChg chg="add mod">
          <ac:chgData name="Wright, Svetlana" userId="S::swright7@bcps.org::a5a729dd-5549-41be-a269-b8f0a27c42df" providerId="AD" clId="Web-{257F5354-E410-02C5-A0B0-2C1FE663DCBE}" dt="2020-08-05T18:19:19.591" v="217" actId="1076"/>
          <ac:spMkLst>
            <pc:docMk/>
            <pc:sldMk cId="2979794503" sldId="302"/>
            <ac:spMk id="12" creationId="{C53A5745-5B04-4A4A-9465-A30506CCB617}"/>
          </ac:spMkLst>
        </pc:spChg>
        <pc:spChg chg="add mod">
          <ac:chgData name="Wright, Svetlana" userId="S::swright7@bcps.org::a5a729dd-5549-41be-a269-b8f0a27c42df" providerId="AD" clId="Web-{257F5354-E410-02C5-A0B0-2C1FE663DCBE}" dt="2020-08-05T18:19:19.591" v="218" actId="1076"/>
          <ac:spMkLst>
            <pc:docMk/>
            <pc:sldMk cId="2979794503" sldId="302"/>
            <ac:spMk id="13" creationId="{46FE6FEF-1C8B-4EE9-BAAA-C0BACB04DBD5}"/>
          </ac:spMkLst>
        </pc:spChg>
        <pc:spChg chg="add mod">
          <ac:chgData name="Wright, Svetlana" userId="S::swright7@bcps.org::a5a729dd-5549-41be-a269-b8f0a27c42df" providerId="AD" clId="Web-{257F5354-E410-02C5-A0B0-2C1FE663DCBE}" dt="2020-08-05T18:19:19.607" v="219" actId="1076"/>
          <ac:spMkLst>
            <pc:docMk/>
            <pc:sldMk cId="2979794503" sldId="302"/>
            <ac:spMk id="14" creationId="{312B2726-5413-45E5-8588-BA9A658AB9B1}"/>
          </ac:spMkLst>
        </pc:spChg>
        <pc:picChg chg="del">
          <ac:chgData name="Wright, Svetlana" userId="S::swright7@bcps.org::a5a729dd-5549-41be-a269-b8f0a27c42df" providerId="AD" clId="Web-{257F5354-E410-02C5-A0B0-2C1FE663DCBE}" dt="2020-08-05T18:08:06.110" v="52"/>
          <ac:picMkLst>
            <pc:docMk/>
            <pc:sldMk cId="2979794503" sldId="302"/>
            <ac:picMk id="4" creationId="{0AD062C2-D883-4FBC-8BB1-35E6A59B6246}"/>
          </ac:picMkLst>
        </pc:picChg>
        <pc:picChg chg="add mod ord">
          <ac:chgData name="Wright, Svetlana" userId="S::swright7@bcps.org::a5a729dd-5549-41be-a269-b8f0a27c42df" providerId="AD" clId="Web-{257F5354-E410-02C5-A0B0-2C1FE663DCBE}" dt="2020-08-05T18:19:34.373" v="221" actId="1076"/>
          <ac:picMkLst>
            <pc:docMk/>
            <pc:sldMk cId="2979794503" sldId="302"/>
            <ac:picMk id="5" creationId="{B2B03CA9-884D-436D-A4DA-47C2CF79B9A5}"/>
          </ac:picMkLst>
        </pc:picChg>
      </pc:sldChg>
      <pc:sldChg chg="addSp modSp">
        <pc:chgData name="Wright, Svetlana" userId="S::swright7@bcps.org::a5a729dd-5549-41be-a269-b8f0a27c42df" providerId="AD" clId="Web-{257F5354-E410-02C5-A0B0-2C1FE663DCBE}" dt="2020-08-05T18:07:05.028" v="50" actId="1076"/>
        <pc:sldMkLst>
          <pc:docMk/>
          <pc:sldMk cId="2451036536" sldId="303"/>
        </pc:sldMkLst>
        <pc:spChg chg="mod">
          <ac:chgData name="Wright, Svetlana" userId="S::swright7@bcps.org::a5a729dd-5549-41be-a269-b8f0a27c42df" providerId="AD" clId="Web-{257F5354-E410-02C5-A0B0-2C1FE663DCBE}" dt="2020-08-05T18:04:46.394" v="28" actId="20577"/>
          <ac:spMkLst>
            <pc:docMk/>
            <pc:sldMk cId="2451036536" sldId="303"/>
            <ac:spMk id="3" creationId="{7EB2999C-90CE-4C4E-BC94-6AB2A9AF45EB}"/>
          </ac:spMkLst>
        </pc:spChg>
        <pc:spChg chg="add mod">
          <ac:chgData name="Wright, Svetlana" userId="S::swright7@bcps.org::a5a729dd-5549-41be-a269-b8f0a27c42df" providerId="AD" clId="Web-{257F5354-E410-02C5-A0B0-2C1FE663DCBE}" dt="2020-08-05T18:07:05.028" v="50" actId="1076"/>
          <ac:spMkLst>
            <pc:docMk/>
            <pc:sldMk cId="2451036536" sldId="303"/>
            <ac:spMk id="5" creationId="{5056CC14-3CED-46D5-ABED-43649AA2B788}"/>
          </ac:spMkLst>
        </pc:spChg>
        <pc:picChg chg="add mod">
          <ac:chgData name="Wright, Svetlana" userId="S::swright7@bcps.org::a5a729dd-5549-41be-a269-b8f0a27c42df" providerId="AD" clId="Web-{257F5354-E410-02C5-A0B0-2C1FE663DCBE}" dt="2020-08-05T18:06:58.980" v="49" actId="1076"/>
          <ac:picMkLst>
            <pc:docMk/>
            <pc:sldMk cId="2451036536" sldId="303"/>
            <ac:picMk id="6" creationId="{A922E9DA-D9F5-47FC-A516-BB2117F4FA7D}"/>
          </ac:picMkLst>
        </pc:picChg>
        <pc:picChg chg="add mod">
          <ac:chgData name="Wright, Svetlana" userId="S::swright7@bcps.org::a5a729dd-5549-41be-a269-b8f0a27c42df" providerId="AD" clId="Web-{257F5354-E410-02C5-A0B0-2C1FE663DCBE}" dt="2020-08-05T18:06:47.339" v="47" actId="1076"/>
          <ac:picMkLst>
            <pc:docMk/>
            <pc:sldMk cId="2451036536" sldId="303"/>
            <ac:picMk id="7" creationId="{54393C42-8109-4140-B705-197EE145CA04}"/>
          </ac:picMkLst>
        </pc:picChg>
        <pc:picChg chg="add mod">
          <ac:chgData name="Wright, Svetlana" userId="S::swright7@bcps.org::a5a729dd-5549-41be-a269-b8f0a27c42df" providerId="AD" clId="Web-{257F5354-E410-02C5-A0B0-2C1FE663DCBE}" dt="2020-08-05T18:06:26.666" v="45" actId="1076"/>
          <ac:picMkLst>
            <pc:docMk/>
            <pc:sldMk cId="2451036536" sldId="303"/>
            <ac:picMk id="8" creationId="{DA3668D5-8F2F-4F63-BD9A-D3E4CAF5A4C9}"/>
          </ac:picMkLst>
        </pc:picChg>
      </pc:sldChg>
      <pc:sldChg chg="addSp delSp modSp">
        <pc:chgData name="Wright, Svetlana" userId="S::swright7@bcps.org::a5a729dd-5549-41be-a269-b8f0a27c42df" providerId="AD" clId="Web-{257F5354-E410-02C5-A0B0-2C1FE663DCBE}" dt="2020-08-05T18:23:57.016" v="224" actId="20577"/>
        <pc:sldMkLst>
          <pc:docMk/>
          <pc:sldMk cId="3710058282" sldId="312"/>
        </pc:sldMkLst>
        <pc:spChg chg="mod">
          <ac:chgData name="Wright, Svetlana" userId="S::swright7@bcps.org::a5a729dd-5549-41be-a269-b8f0a27c42df" providerId="AD" clId="Web-{257F5354-E410-02C5-A0B0-2C1FE663DCBE}" dt="2020-08-05T18:01:52.663" v="2"/>
          <ac:spMkLst>
            <pc:docMk/>
            <pc:sldMk cId="3710058282" sldId="312"/>
            <ac:spMk id="2" creationId="{BE1C36BA-A974-4BD2-9150-E88611665609}"/>
          </ac:spMkLst>
        </pc:spChg>
        <pc:spChg chg="mod">
          <ac:chgData name="Wright, Svetlana" userId="S::swright7@bcps.org::a5a729dd-5549-41be-a269-b8f0a27c42df" providerId="AD" clId="Web-{257F5354-E410-02C5-A0B0-2C1FE663DCBE}" dt="2020-08-05T18:23:57.016" v="224" actId="20577"/>
          <ac:spMkLst>
            <pc:docMk/>
            <pc:sldMk cId="3710058282" sldId="312"/>
            <ac:spMk id="3" creationId="{C550DBFB-FB3F-47F5-BDAD-FC928BA06171}"/>
          </ac:spMkLst>
        </pc:spChg>
        <pc:picChg chg="del">
          <ac:chgData name="Wright, Svetlana" userId="S::swright7@bcps.org::a5a729dd-5549-41be-a269-b8f0a27c42df" providerId="AD" clId="Web-{257F5354-E410-02C5-A0B0-2C1FE663DCBE}" dt="2020-08-05T18:01:45.866" v="1"/>
          <ac:picMkLst>
            <pc:docMk/>
            <pc:sldMk cId="3710058282" sldId="312"/>
            <ac:picMk id="4" creationId="{7DF97039-4610-4FAA-84FC-25B543F6A3B9}"/>
          </ac:picMkLst>
        </pc:picChg>
        <pc:picChg chg="add mod">
          <ac:chgData name="Wright, Svetlana" userId="S::swright7@bcps.org::a5a729dd-5549-41be-a269-b8f0a27c42df" providerId="AD" clId="Web-{257F5354-E410-02C5-A0B0-2C1FE663DCBE}" dt="2020-08-05T18:01:52.663" v="2"/>
          <ac:picMkLst>
            <pc:docMk/>
            <pc:sldMk cId="3710058282" sldId="312"/>
            <ac:picMk id="5" creationId="{02312B00-9101-4DF5-B560-AEA9C6BA123B}"/>
          </ac:picMkLst>
        </pc:pic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image" Target="../media/image16.jp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ED367A5-0103-4A40-9521-76546BE8318E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1ADEAC1-6D14-4B65-B4F5-057526A13470}">
      <dgm:prSet/>
      <dgm:spPr/>
      <dgm:t>
        <a:bodyPr/>
        <a:lstStyle/>
        <a:p>
          <a:r>
            <a:rPr lang="en-US"/>
            <a:t>You are respectful</a:t>
          </a:r>
        </a:p>
      </dgm:t>
    </dgm:pt>
    <dgm:pt modelId="{46A28FF3-0700-4E36-B0F2-6805451CD9B7}" type="parTrans" cxnId="{9CA25867-09B9-4C8C-891C-A5B2E590CA01}">
      <dgm:prSet/>
      <dgm:spPr/>
      <dgm:t>
        <a:bodyPr/>
        <a:lstStyle/>
        <a:p>
          <a:endParaRPr lang="en-US"/>
        </a:p>
      </dgm:t>
    </dgm:pt>
    <dgm:pt modelId="{526EF2F3-1B3C-42B6-A986-F920F548F6BA}" type="sibTrans" cxnId="{9CA25867-09B9-4C8C-891C-A5B2E590CA01}">
      <dgm:prSet/>
      <dgm:spPr/>
      <dgm:t>
        <a:bodyPr/>
        <a:lstStyle/>
        <a:p>
          <a:endParaRPr lang="en-US"/>
        </a:p>
      </dgm:t>
    </dgm:pt>
    <dgm:pt modelId="{A6D952CD-6E0B-4F23-939A-4789ABBB6F2D}">
      <dgm:prSet/>
      <dgm:spPr/>
      <dgm:t>
        <a:bodyPr/>
        <a:lstStyle/>
        <a:p>
          <a:r>
            <a:rPr lang="en-US"/>
            <a:t>You are responsible </a:t>
          </a:r>
        </a:p>
      </dgm:t>
    </dgm:pt>
    <dgm:pt modelId="{62597099-E0FD-4D1D-9F9B-12E3BF43D922}" type="parTrans" cxnId="{5ACB5285-44A2-4CEF-96E4-E61A0EB649FB}">
      <dgm:prSet/>
      <dgm:spPr/>
      <dgm:t>
        <a:bodyPr/>
        <a:lstStyle/>
        <a:p>
          <a:endParaRPr lang="en-US"/>
        </a:p>
      </dgm:t>
    </dgm:pt>
    <dgm:pt modelId="{9502F4C3-816F-48A8-9945-901FEFA5B5C7}" type="sibTrans" cxnId="{5ACB5285-44A2-4CEF-96E4-E61A0EB649FB}">
      <dgm:prSet/>
      <dgm:spPr/>
      <dgm:t>
        <a:bodyPr/>
        <a:lstStyle/>
        <a:p>
          <a:endParaRPr lang="en-US"/>
        </a:p>
      </dgm:t>
    </dgm:pt>
    <dgm:pt modelId="{7D2E3583-64C2-4DC3-B57A-CC3B61A41858}">
      <dgm:prSet/>
      <dgm:spPr/>
      <dgm:t>
        <a:bodyPr/>
        <a:lstStyle/>
        <a:p>
          <a:r>
            <a:rPr lang="en-US"/>
            <a:t>You are engaged </a:t>
          </a:r>
        </a:p>
      </dgm:t>
    </dgm:pt>
    <dgm:pt modelId="{4F7C1A57-FA3B-4084-B162-25641A0EA3A7}" type="parTrans" cxnId="{00534F21-ADEB-4D30-BD0D-F27081A85ED2}">
      <dgm:prSet/>
      <dgm:spPr/>
      <dgm:t>
        <a:bodyPr/>
        <a:lstStyle/>
        <a:p>
          <a:endParaRPr lang="en-US"/>
        </a:p>
      </dgm:t>
    </dgm:pt>
    <dgm:pt modelId="{01742E1F-4C0F-49FF-8FA6-3E5FAE883708}" type="sibTrans" cxnId="{00534F21-ADEB-4D30-BD0D-F27081A85ED2}">
      <dgm:prSet/>
      <dgm:spPr/>
      <dgm:t>
        <a:bodyPr/>
        <a:lstStyle/>
        <a:p>
          <a:endParaRPr lang="en-US"/>
        </a:p>
      </dgm:t>
    </dgm:pt>
    <dgm:pt modelId="{91F559F3-BBC6-4A1E-9DD7-D40FBACE9B62}" type="pres">
      <dgm:prSet presAssocID="{2ED367A5-0103-4A40-9521-76546BE8318E}" presName="linear" presStyleCnt="0">
        <dgm:presLayoutVars>
          <dgm:dir/>
          <dgm:animLvl val="lvl"/>
          <dgm:resizeHandles val="exact"/>
        </dgm:presLayoutVars>
      </dgm:prSet>
      <dgm:spPr/>
    </dgm:pt>
    <dgm:pt modelId="{EA846922-F5E6-47A3-9F61-EB7D8975FBB0}" type="pres">
      <dgm:prSet presAssocID="{81ADEAC1-6D14-4B65-B4F5-057526A13470}" presName="parentLin" presStyleCnt="0"/>
      <dgm:spPr/>
    </dgm:pt>
    <dgm:pt modelId="{D372CAD7-75B6-4BC0-8BBF-31892165A578}" type="pres">
      <dgm:prSet presAssocID="{81ADEAC1-6D14-4B65-B4F5-057526A13470}" presName="parentLeftMargin" presStyleLbl="node1" presStyleIdx="0" presStyleCnt="3"/>
      <dgm:spPr/>
    </dgm:pt>
    <dgm:pt modelId="{70C1C6F5-19DC-4128-9376-F9751D98A636}" type="pres">
      <dgm:prSet presAssocID="{81ADEAC1-6D14-4B65-B4F5-057526A1347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DE70120-2C2E-4A56-BDC9-1E03E0F65EE0}" type="pres">
      <dgm:prSet presAssocID="{81ADEAC1-6D14-4B65-B4F5-057526A13470}" presName="negativeSpace" presStyleCnt="0"/>
      <dgm:spPr/>
    </dgm:pt>
    <dgm:pt modelId="{1515A59D-D90B-4B2B-AE29-BDE588CF49AC}" type="pres">
      <dgm:prSet presAssocID="{81ADEAC1-6D14-4B65-B4F5-057526A13470}" presName="childText" presStyleLbl="conFgAcc1" presStyleIdx="0" presStyleCnt="3">
        <dgm:presLayoutVars>
          <dgm:bulletEnabled val="1"/>
        </dgm:presLayoutVars>
      </dgm:prSet>
      <dgm:spPr/>
    </dgm:pt>
    <dgm:pt modelId="{DAECF1D0-DF6E-48AA-8DDB-FD6E42E048BC}" type="pres">
      <dgm:prSet presAssocID="{526EF2F3-1B3C-42B6-A986-F920F548F6BA}" presName="spaceBetweenRectangles" presStyleCnt="0"/>
      <dgm:spPr/>
    </dgm:pt>
    <dgm:pt modelId="{6C85A9CC-9A02-4BAA-9D1A-90339224F2BA}" type="pres">
      <dgm:prSet presAssocID="{A6D952CD-6E0B-4F23-939A-4789ABBB6F2D}" presName="parentLin" presStyleCnt="0"/>
      <dgm:spPr/>
    </dgm:pt>
    <dgm:pt modelId="{8FA83A3A-2B5C-4353-835B-3D620C5699B1}" type="pres">
      <dgm:prSet presAssocID="{A6D952CD-6E0B-4F23-939A-4789ABBB6F2D}" presName="parentLeftMargin" presStyleLbl="node1" presStyleIdx="0" presStyleCnt="3"/>
      <dgm:spPr/>
    </dgm:pt>
    <dgm:pt modelId="{9AC94E1A-611B-4110-B59B-FE2119BCD4AD}" type="pres">
      <dgm:prSet presAssocID="{A6D952CD-6E0B-4F23-939A-4789ABBB6F2D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B7F5D18B-BE7D-4B75-9B40-AA32DEAC4829}" type="pres">
      <dgm:prSet presAssocID="{A6D952CD-6E0B-4F23-939A-4789ABBB6F2D}" presName="negativeSpace" presStyleCnt="0"/>
      <dgm:spPr/>
    </dgm:pt>
    <dgm:pt modelId="{DAEA1307-486D-484D-8A9F-2255F13FD3F0}" type="pres">
      <dgm:prSet presAssocID="{A6D952CD-6E0B-4F23-939A-4789ABBB6F2D}" presName="childText" presStyleLbl="conFgAcc1" presStyleIdx="1" presStyleCnt="3">
        <dgm:presLayoutVars>
          <dgm:bulletEnabled val="1"/>
        </dgm:presLayoutVars>
      </dgm:prSet>
      <dgm:spPr/>
    </dgm:pt>
    <dgm:pt modelId="{89589533-32E8-4865-B20E-4C1F3774C4C1}" type="pres">
      <dgm:prSet presAssocID="{9502F4C3-816F-48A8-9945-901FEFA5B5C7}" presName="spaceBetweenRectangles" presStyleCnt="0"/>
      <dgm:spPr/>
    </dgm:pt>
    <dgm:pt modelId="{12CEEA39-2833-4C27-805D-CF5454ACCCF6}" type="pres">
      <dgm:prSet presAssocID="{7D2E3583-64C2-4DC3-B57A-CC3B61A41858}" presName="parentLin" presStyleCnt="0"/>
      <dgm:spPr/>
    </dgm:pt>
    <dgm:pt modelId="{3748D6AD-DB9F-4EBF-ACFF-9053645F2ABC}" type="pres">
      <dgm:prSet presAssocID="{7D2E3583-64C2-4DC3-B57A-CC3B61A41858}" presName="parentLeftMargin" presStyleLbl="node1" presStyleIdx="1" presStyleCnt="3"/>
      <dgm:spPr/>
    </dgm:pt>
    <dgm:pt modelId="{24DA8506-C112-46FA-93FB-D9E76961235F}" type="pres">
      <dgm:prSet presAssocID="{7D2E3583-64C2-4DC3-B57A-CC3B61A41858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CE77631-E3C0-473B-BDB6-D3570E0672F4}" type="pres">
      <dgm:prSet presAssocID="{7D2E3583-64C2-4DC3-B57A-CC3B61A41858}" presName="negativeSpace" presStyleCnt="0"/>
      <dgm:spPr/>
    </dgm:pt>
    <dgm:pt modelId="{6CABE8E6-8569-4679-A348-900B171603FD}" type="pres">
      <dgm:prSet presAssocID="{7D2E3583-64C2-4DC3-B57A-CC3B61A4185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3A28CE20-14BB-4CCE-8023-E18F236D1320}" type="presOf" srcId="{81ADEAC1-6D14-4B65-B4F5-057526A13470}" destId="{70C1C6F5-19DC-4128-9376-F9751D98A636}" srcOrd="1" destOrd="0" presId="urn:microsoft.com/office/officeart/2005/8/layout/list1"/>
    <dgm:cxn modelId="{00534F21-ADEB-4D30-BD0D-F27081A85ED2}" srcId="{2ED367A5-0103-4A40-9521-76546BE8318E}" destId="{7D2E3583-64C2-4DC3-B57A-CC3B61A41858}" srcOrd="2" destOrd="0" parTransId="{4F7C1A57-FA3B-4084-B162-25641A0EA3A7}" sibTransId="{01742E1F-4C0F-49FF-8FA6-3E5FAE883708}"/>
    <dgm:cxn modelId="{21858431-28E4-42C6-AA30-3C8ECAFF28E5}" type="presOf" srcId="{7D2E3583-64C2-4DC3-B57A-CC3B61A41858}" destId="{3748D6AD-DB9F-4EBF-ACFF-9053645F2ABC}" srcOrd="0" destOrd="0" presId="urn:microsoft.com/office/officeart/2005/8/layout/list1"/>
    <dgm:cxn modelId="{DB80C443-2F51-46CB-85CB-B888F3F606D0}" type="presOf" srcId="{81ADEAC1-6D14-4B65-B4F5-057526A13470}" destId="{D372CAD7-75B6-4BC0-8BBF-31892165A578}" srcOrd="0" destOrd="0" presId="urn:microsoft.com/office/officeart/2005/8/layout/list1"/>
    <dgm:cxn modelId="{9CA25867-09B9-4C8C-891C-A5B2E590CA01}" srcId="{2ED367A5-0103-4A40-9521-76546BE8318E}" destId="{81ADEAC1-6D14-4B65-B4F5-057526A13470}" srcOrd="0" destOrd="0" parTransId="{46A28FF3-0700-4E36-B0F2-6805451CD9B7}" sibTransId="{526EF2F3-1B3C-42B6-A986-F920F548F6BA}"/>
    <dgm:cxn modelId="{5ACB5285-44A2-4CEF-96E4-E61A0EB649FB}" srcId="{2ED367A5-0103-4A40-9521-76546BE8318E}" destId="{A6D952CD-6E0B-4F23-939A-4789ABBB6F2D}" srcOrd="1" destOrd="0" parTransId="{62597099-E0FD-4D1D-9F9B-12E3BF43D922}" sibTransId="{9502F4C3-816F-48A8-9945-901FEFA5B5C7}"/>
    <dgm:cxn modelId="{4A302696-DC7A-4EB7-8DF8-7A1711B71A82}" type="presOf" srcId="{A6D952CD-6E0B-4F23-939A-4789ABBB6F2D}" destId="{8FA83A3A-2B5C-4353-835B-3D620C5699B1}" srcOrd="0" destOrd="0" presId="urn:microsoft.com/office/officeart/2005/8/layout/list1"/>
    <dgm:cxn modelId="{B91AD0DF-1B27-4C68-A2D6-47FADEE06C9A}" type="presOf" srcId="{7D2E3583-64C2-4DC3-B57A-CC3B61A41858}" destId="{24DA8506-C112-46FA-93FB-D9E76961235F}" srcOrd="1" destOrd="0" presId="urn:microsoft.com/office/officeart/2005/8/layout/list1"/>
    <dgm:cxn modelId="{AD45E4EF-9310-4DFD-82E6-18A5EC97C9A0}" type="presOf" srcId="{A6D952CD-6E0B-4F23-939A-4789ABBB6F2D}" destId="{9AC94E1A-611B-4110-B59B-FE2119BCD4AD}" srcOrd="1" destOrd="0" presId="urn:microsoft.com/office/officeart/2005/8/layout/list1"/>
    <dgm:cxn modelId="{9CE625FC-652B-4132-ABF0-FE1FDF58DEDC}" type="presOf" srcId="{2ED367A5-0103-4A40-9521-76546BE8318E}" destId="{91F559F3-BBC6-4A1E-9DD7-D40FBACE9B62}" srcOrd="0" destOrd="0" presId="urn:microsoft.com/office/officeart/2005/8/layout/list1"/>
    <dgm:cxn modelId="{343B02C4-7FA0-4711-A033-77442373F7FE}" type="presParOf" srcId="{91F559F3-BBC6-4A1E-9DD7-D40FBACE9B62}" destId="{EA846922-F5E6-47A3-9F61-EB7D8975FBB0}" srcOrd="0" destOrd="0" presId="urn:microsoft.com/office/officeart/2005/8/layout/list1"/>
    <dgm:cxn modelId="{5DC1860A-973E-4C0F-B8D8-D708D8F0E413}" type="presParOf" srcId="{EA846922-F5E6-47A3-9F61-EB7D8975FBB0}" destId="{D372CAD7-75B6-4BC0-8BBF-31892165A578}" srcOrd="0" destOrd="0" presId="urn:microsoft.com/office/officeart/2005/8/layout/list1"/>
    <dgm:cxn modelId="{4E917E6E-1EB5-4E7E-9DC9-29086E059CF2}" type="presParOf" srcId="{EA846922-F5E6-47A3-9F61-EB7D8975FBB0}" destId="{70C1C6F5-19DC-4128-9376-F9751D98A636}" srcOrd="1" destOrd="0" presId="urn:microsoft.com/office/officeart/2005/8/layout/list1"/>
    <dgm:cxn modelId="{CFEAB7E0-3518-43B9-8ABE-8165108A91A2}" type="presParOf" srcId="{91F559F3-BBC6-4A1E-9DD7-D40FBACE9B62}" destId="{2DE70120-2C2E-4A56-BDC9-1E03E0F65EE0}" srcOrd="1" destOrd="0" presId="urn:microsoft.com/office/officeart/2005/8/layout/list1"/>
    <dgm:cxn modelId="{AA9C279D-1489-4593-B747-43E559CF3799}" type="presParOf" srcId="{91F559F3-BBC6-4A1E-9DD7-D40FBACE9B62}" destId="{1515A59D-D90B-4B2B-AE29-BDE588CF49AC}" srcOrd="2" destOrd="0" presId="urn:microsoft.com/office/officeart/2005/8/layout/list1"/>
    <dgm:cxn modelId="{15E1F197-FC6A-4250-8203-432CB9FD000B}" type="presParOf" srcId="{91F559F3-BBC6-4A1E-9DD7-D40FBACE9B62}" destId="{DAECF1D0-DF6E-48AA-8DDB-FD6E42E048BC}" srcOrd="3" destOrd="0" presId="urn:microsoft.com/office/officeart/2005/8/layout/list1"/>
    <dgm:cxn modelId="{1FD2BCE8-FCF9-46EF-9853-0E87B1A74AF8}" type="presParOf" srcId="{91F559F3-BBC6-4A1E-9DD7-D40FBACE9B62}" destId="{6C85A9CC-9A02-4BAA-9D1A-90339224F2BA}" srcOrd="4" destOrd="0" presId="urn:microsoft.com/office/officeart/2005/8/layout/list1"/>
    <dgm:cxn modelId="{E783163B-6D5D-40C4-A60C-4901893C438F}" type="presParOf" srcId="{6C85A9CC-9A02-4BAA-9D1A-90339224F2BA}" destId="{8FA83A3A-2B5C-4353-835B-3D620C5699B1}" srcOrd="0" destOrd="0" presId="urn:microsoft.com/office/officeart/2005/8/layout/list1"/>
    <dgm:cxn modelId="{B0BA98E6-16BE-40A3-8CC5-3A31BF756FF8}" type="presParOf" srcId="{6C85A9CC-9A02-4BAA-9D1A-90339224F2BA}" destId="{9AC94E1A-611B-4110-B59B-FE2119BCD4AD}" srcOrd="1" destOrd="0" presId="urn:microsoft.com/office/officeart/2005/8/layout/list1"/>
    <dgm:cxn modelId="{B86754D3-3E57-4896-A685-A8BEF86939E2}" type="presParOf" srcId="{91F559F3-BBC6-4A1E-9DD7-D40FBACE9B62}" destId="{B7F5D18B-BE7D-4B75-9B40-AA32DEAC4829}" srcOrd="5" destOrd="0" presId="urn:microsoft.com/office/officeart/2005/8/layout/list1"/>
    <dgm:cxn modelId="{1238CEC3-A7E4-4475-8841-6F4541321B2C}" type="presParOf" srcId="{91F559F3-BBC6-4A1E-9DD7-D40FBACE9B62}" destId="{DAEA1307-486D-484D-8A9F-2255F13FD3F0}" srcOrd="6" destOrd="0" presId="urn:microsoft.com/office/officeart/2005/8/layout/list1"/>
    <dgm:cxn modelId="{BC717366-7F51-4AFE-AC5F-4C3F738126A6}" type="presParOf" srcId="{91F559F3-BBC6-4A1E-9DD7-D40FBACE9B62}" destId="{89589533-32E8-4865-B20E-4C1F3774C4C1}" srcOrd="7" destOrd="0" presId="urn:microsoft.com/office/officeart/2005/8/layout/list1"/>
    <dgm:cxn modelId="{FB83F757-88CF-45DC-8275-F00A08818C31}" type="presParOf" srcId="{91F559F3-BBC6-4A1E-9DD7-D40FBACE9B62}" destId="{12CEEA39-2833-4C27-805D-CF5454ACCCF6}" srcOrd="8" destOrd="0" presId="urn:microsoft.com/office/officeart/2005/8/layout/list1"/>
    <dgm:cxn modelId="{9DA0FDF1-5DB3-4AA3-A5CA-D8172D9910D9}" type="presParOf" srcId="{12CEEA39-2833-4C27-805D-CF5454ACCCF6}" destId="{3748D6AD-DB9F-4EBF-ACFF-9053645F2ABC}" srcOrd="0" destOrd="0" presId="urn:microsoft.com/office/officeart/2005/8/layout/list1"/>
    <dgm:cxn modelId="{3F98FE87-35EE-4A8D-B14B-8191D6BCABAE}" type="presParOf" srcId="{12CEEA39-2833-4C27-805D-CF5454ACCCF6}" destId="{24DA8506-C112-46FA-93FB-D9E76961235F}" srcOrd="1" destOrd="0" presId="urn:microsoft.com/office/officeart/2005/8/layout/list1"/>
    <dgm:cxn modelId="{111136CD-ACE2-4576-9252-ADB5D053BA11}" type="presParOf" srcId="{91F559F3-BBC6-4A1E-9DD7-D40FBACE9B62}" destId="{5CE77631-E3C0-473B-BDB6-D3570E0672F4}" srcOrd="9" destOrd="0" presId="urn:microsoft.com/office/officeart/2005/8/layout/list1"/>
    <dgm:cxn modelId="{98C5FA72-DD0C-4487-B228-8EAE8C5770AD}" type="presParOf" srcId="{91F559F3-BBC6-4A1E-9DD7-D40FBACE9B62}" destId="{6CABE8E6-8569-4679-A348-900B171603F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7EA81E-6CF7-4F1E-BFAE-484E30B6038D}" type="doc">
      <dgm:prSet loTypeId="urn:microsoft.com/office/officeart/2005/8/layout/vProcess5" loCatId="process" qsTypeId="urn:microsoft.com/office/officeart/2005/8/quickstyle/simple2" qsCatId="simple" csTypeId="urn:microsoft.com/office/officeart/2005/8/colors/accent5_2" csCatId="accent5" phldr="1"/>
      <dgm:spPr/>
      <dgm:t>
        <a:bodyPr/>
        <a:lstStyle/>
        <a:p>
          <a:endParaRPr lang="en-US"/>
        </a:p>
      </dgm:t>
    </dgm:pt>
    <dgm:pt modelId="{3136A136-A446-42C2-8307-9A01E896CA73}">
      <dgm:prSet/>
      <dgm:spPr/>
      <dgm:t>
        <a:bodyPr/>
        <a:lstStyle/>
        <a:p>
          <a:r>
            <a:rPr lang="en-US" b="0" i="0" dirty="0"/>
            <a:t>“Any dimension that can be used to differentiate groups and people from one another.”</a:t>
          </a:r>
          <a:endParaRPr lang="en-US" dirty="0"/>
        </a:p>
      </dgm:t>
    </dgm:pt>
    <dgm:pt modelId="{7A1570AE-4E82-47E1-B738-0D1842384F38}" type="parTrans" cxnId="{B53A9139-19D5-4975-BB3B-17A4EB0B9CCB}">
      <dgm:prSet/>
      <dgm:spPr/>
      <dgm:t>
        <a:bodyPr/>
        <a:lstStyle/>
        <a:p>
          <a:endParaRPr lang="en-US"/>
        </a:p>
      </dgm:t>
    </dgm:pt>
    <dgm:pt modelId="{401E2D8F-5C1D-49F4-AC1C-5AA709A1E192}" type="sibTrans" cxnId="{B53A9139-19D5-4975-BB3B-17A4EB0B9CCB}">
      <dgm:prSet/>
      <dgm:spPr/>
      <dgm:t>
        <a:bodyPr/>
        <a:lstStyle/>
        <a:p>
          <a:endParaRPr lang="en-US"/>
        </a:p>
      </dgm:t>
    </dgm:pt>
    <dgm:pt modelId="{7C92DB53-1C86-4B52-A835-137F5941CD85}">
      <dgm:prSet/>
      <dgm:spPr/>
      <dgm:t>
        <a:bodyPr/>
        <a:lstStyle/>
        <a:p>
          <a:r>
            <a:rPr lang="en-US"/>
            <a:t>Includes </a:t>
          </a:r>
          <a:r>
            <a:rPr lang="en-US" b="1"/>
            <a:t>all</a:t>
          </a:r>
          <a:r>
            <a:rPr lang="en-US"/>
            <a:t> of the human characteristics that make us </a:t>
          </a:r>
          <a:r>
            <a:rPr lang="en-US" b="1"/>
            <a:t>unique</a:t>
          </a:r>
          <a:r>
            <a:rPr lang="en-US"/>
            <a:t> and </a:t>
          </a:r>
          <a:r>
            <a:rPr lang="en-US" b="1"/>
            <a:t>valuable</a:t>
          </a:r>
          <a:r>
            <a:rPr lang="en-US"/>
            <a:t> as individuals </a:t>
          </a:r>
        </a:p>
      </dgm:t>
    </dgm:pt>
    <dgm:pt modelId="{C6186796-1D4F-4133-B60B-6C1F679EB2A8}" type="parTrans" cxnId="{4FA8E430-AB54-4445-B443-3F38BC23F62A}">
      <dgm:prSet/>
      <dgm:spPr/>
      <dgm:t>
        <a:bodyPr/>
        <a:lstStyle/>
        <a:p>
          <a:endParaRPr lang="en-US"/>
        </a:p>
      </dgm:t>
    </dgm:pt>
    <dgm:pt modelId="{ACE7C63F-7158-4B70-ABB4-943CEF9AB7AD}" type="sibTrans" cxnId="{4FA8E430-AB54-4445-B443-3F38BC23F62A}">
      <dgm:prSet/>
      <dgm:spPr/>
      <dgm:t>
        <a:bodyPr/>
        <a:lstStyle/>
        <a:p>
          <a:endParaRPr lang="en-US"/>
        </a:p>
      </dgm:t>
    </dgm:pt>
    <dgm:pt modelId="{DA176857-5EA7-4DFC-BA2C-21B5B9E4DEE6}">
      <dgm:prSet/>
      <dgm:spPr/>
      <dgm:t>
        <a:bodyPr/>
        <a:lstStyle/>
        <a:p>
          <a:r>
            <a:rPr lang="en-US" b="1"/>
            <a:t>Includes</a:t>
          </a:r>
          <a:r>
            <a:rPr lang="en-US"/>
            <a:t> everyone and </a:t>
          </a:r>
          <a:r>
            <a:rPr lang="en-US" b="1"/>
            <a:t>excludes</a:t>
          </a:r>
          <a:r>
            <a:rPr lang="en-US"/>
            <a:t> no one</a:t>
          </a:r>
        </a:p>
      </dgm:t>
    </dgm:pt>
    <dgm:pt modelId="{58879D28-B51F-432E-8F8D-C6C6F04BB1C2}" type="parTrans" cxnId="{7D0BF0DF-A90E-4FE6-B98B-11E8B5C5708D}">
      <dgm:prSet/>
      <dgm:spPr/>
      <dgm:t>
        <a:bodyPr/>
        <a:lstStyle/>
        <a:p>
          <a:endParaRPr lang="en-US"/>
        </a:p>
      </dgm:t>
    </dgm:pt>
    <dgm:pt modelId="{641A01F0-A9BF-4660-941E-97380A5DA997}" type="sibTrans" cxnId="{7D0BF0DF-A90E-4FE6-B98B-11E8B5C5708D}">
      <dgm:prSet/>
      <dgm:spPr/>
      <dgm:t>
        <a:bodyPr/>
        <a:lstStyle/>
        <a:p>
          <a:endParaRPr lang="en-US"/>
        </a:p>
      </dgm:t>
    </dgm:pt>
    <dgm:pt modelId="{29BE13FB-07F6-48AC-9F4A-FD659F572C6B}" type="pres">
      <dgm:prSet presAssocID="{BB7EA81E-6CF7-4F1E-BFAE-484E30B6038D}" presName="outerComposite" presStyleCnt="0">
        <dgm:presLayoutVars>
          <dgm:chMax val="5"/>
          <dgm:dir/>
          <dgm:resizeHandles val="exact"/>
        </dgm:presLayoutVars>
      </dgm:prSet>
      <dgm:spPr/>
    </dgm:pt>
    <dgm:pt modelId="{0FC2D4EE-076A-4CB8-AEBF-50496976A759}" type="pres">
      <dgm:prSet presAssocID="{BB7EA81E-6CF7-4F1E-BFAE-484E30B6038D}" presName="dummyMaxCanvas" presStyleCnt="0">
        <dgm:presLayoutVars/>
      </dgm:prSet>
      <dgm:spPr/>
    </dgm:pt>
    <dgm:pt modelId="{AC4384F0-C7ED-4C47-AFFC-6616FBE90EDC}" type="pres">
      <dgm:prSet presAssocID="{BB7EA81E-6CF7-4F1E-BFAE-484E30B6038D}" presName="ThreeNodes_1" presStyleLbl="node1" presStyleIdx="0" presStyleCnt="3">
        <dgm:presLayoutVars>
          <dgm:bulletEnabled val="1"/>
        </dgm:presLayoutVars>
      </dgm:prSet>
      <dgm:spPr/>
    </dgm:pt>
    <dgm:pt modelId="{DDDDA4AC-5427-4896-98E1-04DB07E71B16}" type="pres">
      <dgm:prSet presAssocID="{BB7EA81E-6CF7-4F1E-BFAE-484E30B6038D}" presName="ThreeNodes_2" presStyleLbl="node1" presStyleIdx="1" presStyleCnt="3">
        <dgm:presLayoutVars>
          <dgm:bulletEnabled val="1"/>
        </dgm:presLayoutVars>
      </dgm:prSet>
      <dgm:spPr/>
    </dgm:pt>
    <dgm:pt modelId="{087A97A6-4025-4DE9-8583-0B6828CD68E3}" type="pres">
      <dgm:prSet presAssocID="{BB7EA81E-6CF7-4F1E-BFAE-484E30B6038D}" presName="ThreeNodes_3" presStyleLbl="node1" presStyleIdx="2" presStyleCnt="3">
        <dgm:presLayoutVars>
          <dgm:bulletEnabled val="1"/>
        </dgm:presLayoutVars>
      </dgm:prSet>
      <dgm:spPr/>
    </dgm:pt>
    <dgm:pt modelId="{E47FC40A-202F-44E7-A38D-7BAC3E5970EB}" type="pres">
      <dgm:prSet presAssocID="{BB7EA81E-6CF7-4F1E-BFAE-484E30B6038D}" presName="ThreeConn_1-2" presStyleLbl="fgAccFollowNode1" presStyleIdx="0" presStyleCnt="2">
        <dgm:presLayoutVars>
          <dgm:bulletEnabled val="1"/>
        </dgm:presLayoutVars>
      </dgm:prSet>
      <dgm:spPr/>
    </dgm:pt>
    <dgm:pt modelId="{20D5AF9D-21EA-45A5-A2CE-FE4A476A3510}" type="pres">
      <dgm:prSet presAssocID="{BB7EA81E-6CF7-4F1E-BFAE-484E30B6038D}" presName="ThreeConn_2-3" presStyleLbl="fgAccFollowNode1" presStyleIdx="1" presStyleCnt="2">
        <dgm:presLayoutVars>
          <dgm:bulletEnabled val="1"/>
        </dgm:presLayoutVars>
      </dgm:prSet>
      <dgm:spPr/>
    </dgm:pt>
    <dgm:pt modelId="{77A5BF87-3DD8-4963-B47A-C9B22F8DD2E6}" type="pres">
      <dgm:prSet presAssocID="{BB7EA81E-6CF7-4F1E-BFAE-484E30B6038D}" presName="ThreeNodes_1_text" presStyleLbl="node1" presStyleIdx="2" presStyleCnt="3">
        <dgm:presLayoutVars>
          <dgm:bulletEnabled val="1"/>
        </dgm:presLayoutVars>
      </dgm:prSet>
      <dgm:spPr/>
    </dgm:pt>
    <dgm:pt modelId="{E2204B51-9843-477F-9A87-39893AE879CC}" type="pres">
      <dgm:prSet presAssocID="{BB7EA81E-6CF7-4F1E-BFAE-484E30B6038D}" presName="ThreeNodes_2_text" presStyleLbl="node1" presStyleIdx="2" presStyleCnt="3">
        <dgm:presLayoutVars>
          <dgm:bulletEnabled val="1"/>
        </dgm:presLayoutVars>
      </dgm:prSet>
      <dgm:spPr/>
    </dgm:pt>
    <dgm:pt modelId="{A6D99593-B4B9-4B5B-BE83-6330F0DB13C7}" type="pres">
      <dgm:prSet presAssocID="{BB7EA81E-6CF7-4F1E-BFAE-484E30B6038D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51531D0A-C068-4CDB-B50A-B86828AE0BC5}" type="presOf" srcId="{3136A136-A446-42C2-8307-9A01E896CA73}" destId="{77A5BF87-3DD8-4963-B47A-C9B22F8DD2E6}" srcOrd="1" destOrd="0" presId="urn:microsoft.com/office/officeart/2005/8/layout/vProcess5"/>
    <dgm:cxn modelId="{83349213-2234-4EA8-AF13-4F18226F078E}" type="presOf" srcId="{3136A136-A446-42C2-8307-9A01E896CA73}" destId="{AC4384F0-C7ED-4C47-AFFC-6616FBE90EDC}" srcOrd="0" destOrd="0" presId="urn:microsoft.com/office/officeart/2005/8/layout/vProcess5"/>
    <dgm:cxn modelId="{4FA8E430-AB54-4445-B443-3F38BC23F62A}" srcId="{BB7EA81E-6CF7-4F1E-BFAE-484E30B6038D}" destId="{7C92DB53-1C86-4B52-A835-137F5941CD85}" srcOrd="1" destOrd="0" parTransId="{C6186796-1D4F-4133-B60B-6C1F679EB2A8}" sibTransId="{ACE7C63F-7158-4B70-ABB4-943CEF9AB7AD}"/>
    <dgm:cxn modelId="{B53A9139-19D5-4975-BB3B-17A4EB0B9CCB}" srcId="{BB7EA81E-6CF7-4F1E-BFAE-484E30B6038D}" destId="{3136A136-A446-42C2-8307-9A01E896CA73}" srcOrd="0" destOrd="0" parTransId="{7A1570AE-4E82-47E1-B738-0D1842384F38}" sibTransId="{401E2D8F-5C1D-49F4-AC1C-5AA709A1E192}"/>
    <dgm:cxn modelId="{DE7DFD41-2187-4558-9220-175C2988DAE7}" type="presOf" srcId="{7C92DB53-1C86-4B52-A835-137F5941CD85}" destId="{DDDDA4AC-5427-4896-98E1-04DB07E71B16}" srcOrd="0" destOrd="0" presId="urn:microsoft.com/office/officeart/2005/8/layout/vProcess5"/>
    <dgm:cxn modelId="{63824F4D-040A-410D-B55B-77E7CE690EEC}" type="presOf" srcId="{ACE7C63F-7158-4B70-ABB4-943CEF9AB7AD}" destId="{20D5AF9D-21EA-45A5-A2CE-FE4A476A3510}" srcOrd="0" destOrd="0" presId="urn:microsoft.com/office/officeart/2005/8/layout/vProcess5"/>
    <dgm:cxn modelId="{C5134455-59EE-4E5D-B276-E668F29F85D3}" type="presOf" srcId="{DA176857-5EA7-4DFC-BA2C-21B5B9E4DEE6}" destId="{A6D99593-B4B9-4B5B-BE83-6330F0DB13C7}" srcOrd="1" destOrd="0" presId="urn:microsoft.com/office/officeart/2005/8/layout/vProcess5"/>
    <dgm:cxn modelId="{85136C97-0A26-40D2-AD76-77C5FB4A87EE}" type="presOf" srcId="{401E2D8F-5C1D-49F4-AC1C-5AA709A1E192}" destId="{E47FC40A-202F-44E7-A38D-7BAC3E5970EB}" srcOrd="0" destOrd="0" presId="urn:microsoft.com/office/officeart/2005/8/layout/vProcess5"/>
    <dgm:cxn modelId="{BFEFD8B1-0A63-499A-A9F5-4CBCB7E6224B}" type="presOf" srcId="{DA176857-5EA7-4DFC-BA2C-21B5B9E4DEE6}" destId="{087A97A6-4025-4DE9-8583-0B6828CD68E3}" srcOrd="0" destOrd="0" presId="urn:microsoft.com/office/officeart/2005/8/layout/vProcess5"/>
    <dgm:cxn modelId="{9588C2CB-4BE1-4194-8014-73E2D27D34F9}" type="presOf" srcId="{BB7EA81E-6CF7-4F1E-BFAE-484E30B6038D}" destId="{29BE13FB-07F6-48AC-9F4A-FD659F572C6B}" srcOrd="0" destOrd="0" presId="urn:microsoft.com/office/officeart/2005/8/layout/vProcess5"/>
    <dgm:cxn modelId="{7D0BF0DF-A90E-4FE6-B98B-11E8B5C5708D}" srcId="{BB7EA81E-6CF7-4F1E-BFAE-484E30B6038D}" destId="{DA176857-5EA7-4DFC-BA2C-21B5B9E4DEE6}" srcOrd="2" destOrd="0" parTransId="{58879D28-B51F-432E-8F8D-C6C6F04BB1C2}" sibTransId="{641A01F0-A9BF-4660-941E-97380A5DA997}"/>
    <dgm:cxn modelId="{84F84CEC-AEEF-43AE-8A6E-1D5E11003544}" type="presOf" srcId="{7C92DB53-1C86-4B52-A835-137F5941CD85}" destId="{E2204B51-9843-477F-9A87-39893AE879CC}" srcOrd="1" destOrd="0" presId="urn:microsoft.com/office/officeart/2005/8/layout/vProcess5"/>
    <dgm:cxn modelId="{A57F50B0-C4BF-46C7-BC47-B409AB9559A3}" type="presParOf" srcId="{29BE13FB-07F6-48AC-9F4A-FD659F572C6B}" destId="{0FC2D4EE-076A-4CB8-AEBF-50496976A759}" srcOrd="0" destOrd="0" presId="urn:microsoft.com/office/officeart/2005/8/layout/vProcess5"/>
    <dgm:cxn modelId="{CB2A263B-EDCC-413D-87FE-4BA4D62287AA}" type="presParOf" srcId="{29BE13FB-07F6-48AC-9F4A-FD659F572C6B}" destId="{AC4384F0-C7ED-4C47-AFFC-6616FBE90EDC}" srcOrd="1" destOrd="0" presId="urn:microsoft.com/office/officeart/2005/8/layout/vProcess5"/>
    <dgm:cxn modelId="{23683937-FA91-4C9B-84E0-3937DCCE92A8}" type="presParOf" srcId="{29BE13FB-07F6-48AC-9F4A-FD659F572C6B}" destId="{DDDDA4AC-5427-4896-98E1-04DB07E71B16}" srcOrd="2" destOrd="0" presId="urn:microsoft.com/office/officeart/2005/8/layout/vProcess5"/>
    <dgm:cxn modelId="{8C29A017-64A0-4012-BCF4-CAF5E4E33C65}" type="presParOf" srcId="{29BE13FB-07F6-48AC-9F4A-FD659F572C6B}" destId="{087A97A6-4025-4DE9-8583-0B6828CD68E3}" srcOrd="3" destOrd="0" presId="urn:microsoft.com/office/officeart/2005/8/layout/vProcess5"/>
    <dgm:cxn modelId="{2B8510ED-A4E8-42F5-88BF-1A5921CA2B50}" type="presParOf" srcId="{29BE13FB-07F6-48AC-9F4A-FD659F572C6B}" destId="{E47FC40A-202F-44E7-A38D-7BAC3E5970EB}" srcOrd="4" destOrd="0" presId="urn:microsoft.com/office/officeart/2005/8/layout/vProcess5"/>
    <dgm:cxn modelId="{9E944021-AA82-4A15-ABE3-7E4B8EEA7B32}" type="presParOf" srcId="{29BE13FB-07F6-48AC-9F4A-FD659F572C6B}" destId="{20D5AF9D-21EA-45A5-A2CE-FE4A476A3510}" srcOrd="5" destOrd="0" presId="urn:microsoft.com/office/officeart/2005/8/layout/vProcess5"/>
    <dgm:cxn modelId="{260763A1-BF6E-45A0-B8A0-5F2F116D4A83}" type="presParOf" srcId="{29BE13FB-07F6-48AC-9F4A-FD659F572C6B}" destId="{77A5BF87-3DD8-4963-B47A-C9B22F8DD2E6}" srcOrd="6" destOrd="0" presId="urn:microsoft.com/office/officeart/2005/8/layout/vProcess5"/>
    <dgm:cxn modelId="{FED61CCE-36EE-4A2E-A8EA-7BA289669AA9}" type="presParOf" srcId="{29BE13FB-07F6-48AC-9F4A-FD659F572C6B}" destId="{E2204B51-9843-477F-9A87-39893AE879CC}" srcOrd="7" destOrd="0" presId="urn:microsoft.com/office/officeart/2005/8/layout/vProcess5"/>
    <dgm:cxn modelId="{C3239BE3-5861-48A8-A821-383789B0D5E6}" type="presParOf" srcId="{29BE13FB-07F6-48AC-9F4A-FD659F572C6B}" destId="{A6D99593-B4B9-4B5B-BE83-6330F0DB13C7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41EAD65-9A51-4D03-9296-C61ECFCDD866}" type="doc">
      <dgm:prSet loTypeId="urn:microsoft.com/office/officeart/2008/layout/LinedList" loCatId="list" qsTypeId="urn:microsoft.com/office/officeart/2005/8/quickstyle/simple2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BADD126A-3A60-4CED-AB1B-E76579F28F8F}">
      <dgm:prSet/>
      <dgm:spPr/>
      <dgm:t>
        <a:bodyPr/>
        <a:lstStyle/>
        <a:p>
          <a:r>
            <a:rPr lang="en-CA"/>
            <a:t>“By talking and listening to people different from ourselves, we learn and enlarge our understanding.”  </a:t>
          </a:r>
          <a:endParaRPr lang="en-US"/>
        </a:p>
      </dgm:t>
    </dgm:pt>
    <dgm:pt modelId="{5708FFD8-24B3-4C32-9CD7-162933A92B3C}" type="parTrans" cxnId="{7B70A41E-F674-4FEA-90B3-088895197C1A}">
      <dgm:prSet/>
      <dgm:spPr/>
      <dgm:t>
        <a:bodyPr/>
        <a:lstStyle/>
        <a:p>
          <a:endParaRPr lang="en-US"/>
        </a:p>
      </dgm:t>
    </dgm:pt>
    <dgm:pt modelId="{6A51DAFE-3805-48D9-83F9-FE9310AB01F3}" type="sibTrans" cxnId="{7B70A41E-F674-4FEA-90B3-088895197C1A}">
      <dgm:prSet/>
      <dgm:spPr/>
      <dgm:t>
        <a:bodyPr/>
        <a:lstStyle/>
        <a:p>
          <a:endParaRPr lang="en-US"/>
        </a:p>
      </dgm:t>
    </dgm:pt>
    <dgm:pt modelId="{65048190-7851-4842-800C-7E08172E309A}">
      <dgm:prSet/>
      <dgm:spPr/>
      <dgm:t>
        <a:bodyPr/>
        <a:lstStyle/>
        <a:p>
          <a:r>
            <a:rPr lang="en-CA"/>
            <a:t>Promotes growth and reflection</a:t>
          </a:r>
          <a:endParaRPr lang="en-US"/>
        </a:p>
      </dgm:t>
    </dgm:pt>
    <dgm:pt modelId="{9EAFCFD1-8B14-4CCC-876B-5AEB0846CC87}" type="parTrans" cxnId="{1631ADB7-D0AB-40BA-92E8-50617CE6308E}">
      <dgm:prSet/>
      <dgm:spPr/>
      <dgm:t>
        <a:bodyPr/>
        <a:lstStyle/>
        <a:p>
          <a:endParaRPr lang="en-US"/>
        </a:p>
      </dgm:t>
    </dgm:pt>
    <dgm:pt modelId="{42C0E0F4-6BA9-4B51-AF90-B38C33AC4EC9}" type="sibTrans" cxnId="{1631ADB7-D0AB-40BA-92E8-50617CE6308E}">
      <dgm:prSet/>
      <dgm:spPr/>
      <dgm:t>
        <a:bodyPr/>
        <a:lstStyle/>
        <a:p>
          <a:endParaRPr lang="en-US"/>
        </a:p>
      </dgm:t>
    </dgm:pt>
    <dgm:pt modelId="{A2D0DADE-8212-4B02-A987-833EE0DFF274}">
      <dgm:prSet/>
      <dgm:spPr/>
      <dgm:t>
        <a:bodyPr/>
        <a:lstStyle/>
        <a:p>
          <a:r>
            <a:rPr lang="en-CA"/>
            <a:t>Career preparation </a:t>
          </a:r>
          <a:endParaRPr lang="en-US"/>
        </a:p>
      </dgm:t>
    </dgm:pt>
    <dgm:pt modelId="{C5C50868-F51A-4F7F-9259-1702E46D5B07}" type="parTrans" cxnId="{0967DFFE-0645-4914-9524-48F6B9471F8A}">
      <dgm:prSet/>
      <dgm:spPr/>
      <dgm:t>
        <a:bodyPr/>
        <a:lstStyle/>
        <a:p>
          <a:endParaRPr lang="en-US"/>
        </a:p>
      </dgm:t>
    </dgm:pt>
    <dgm:pt modelId="{5656C5CA-F143-4FBD-806F-598FF6D1E94F}" type="sibTrans" cxnId="{0967DFFE-0645-4914-9524-48F6B9471F8A}">
      <dgm:prSet/>
      <dgm:spPr/>
      <dgm:t>
        <a:bodyPr/>
        <a:lstStyle/>
        <a:p>
          <a:endParaRPr lang="en-US"/>
        </a:p>
      </dgm:t>
    </dgm:pt>
    <dgm:pt modelId="{42B6F735-0917-4C2C-890F-39E39DE45471}">
      <dgm:prSet/>
      <dgm:spPr/>
      <dgm:t>
        <a:bodyPr/>
        <a:lstStyle/>
        <a:p>
          <a:r>
            <a:rPr lang="en-CA"/>
            <a:t>Preparation for life outside of school</a:t>
          </a:r>
          <a:endParaRPr lang="en-US"/>
        </a:p>
      </dgm:t>
    </dgm:pt>
    <dgm:pt modelId="{7186FAFE-AEA7-4C5B-BCEC-9EF1DA959857}" type="parTrans" cxnId="{3DC27F73-34A8-43BD-8A98-E461AE23839E}">
      <dgm:prSet/>
      <dgm:spPr/>
      <dgm:t>
        <a:bodyPr/>
        <a:lstStyle/>
        <a:p>
          <a:endParaRPr lang="en-US"/>
        </a:p>
      </dgm:t>
    </dgm:pt>
    <dgm:pt modelId="{A21B75CE-F50E-40D0-A683-975F3D64161A}" type="sibTrans" cxnId="{3DC27F73-34A8-43BD-8A98-E461AE23839E}">
      <dgm:prSet/>
      <dgm:spPr/>
      <dgm:t>
        <a:bodyPr/>
        <a:lstStyle/>
        <a:p>
          <a:endParaRPr lang="en-US"/>
        </a:p>
      </dgm:t>
    </dgm:pt>
    <dgm:pt modelId="{F09C7ABC-F190-4309-8DAD-4A7A1C873A39}" type="pres">
      <dgm:prSet presAssocID="{D41EAD65-9A51-4D03-9296-C61ECFCDD866}" presName="vert0" presStyleCnt="0">
        <dgm:presLayoutVars>
          <dgm:dir/>
          <dgm:animOne val="branch"/>
          <dgm:animLvl val="lvl"/>
        </dgm:presLayoutVars>
      </dgm:prSet>
      <dgm:spPr/>
    </dgm:pt>
    <dgm:pt modelId="{F7D9C014-9D66-4E43-AC5A-E45CA4689178}" type="pres">
      <dgm:prSet presAssocID="{BADD126A-3A60-4CED-AB1B-E76579F28F8F}" presName="thickLine" presStyleLbl="alignNode1" presStyleIdx="0" presStyleCnt="4"/>
      <dgm:spPr/>
    </dgm:pt>
    <dgm:pt modelId="{39C08532-CC57-4466-940C-CA4E21F3E1F9}" type="pres">
      <dgm:prSet presAssocID="{BADD126A-3A60-4CED-AB1B-E76579F28F8F}" presName="horz1" presStyleCnt="0"/>
      <dgm:spPr/>
    </dgm:pt>
    <dgm:pt modelId="{0634BECC-C733-4E0B-ACD3-0C258211073F}" type="pres">
      <dgm:prSet presAssocID="{BADD126A-3A60-4CED-AB1B-E76579F28F8F}" presName="tx1" presStyleLbl="revTx" presStyleIdx="0" presStyleCnt="4"/>
      <dgm:spPr/>
    </dgm:pt>
    <dgm:pt modelId="{170C371B-F9A4-4C35-89B6-E8787A58F6F9}" type="pres">
      <dgm:prSet presAssocID="{BADD126A-3A60-4CED-AB1B-E76579F28F8F}" presName="vert1" presStyleCnt="0"/>
      <dgm:spPr/>
    </dgm:pt>
    <dgm:pt modelId="{09398A36-19FB-449F-BD92-F89DB95795E3}" type="pres">
      <dgm:prSet presAssocID="{65048190-7851-4842-800C-7E08172E309A}" presName="thickLine" presStyleLbl="alignNode1" presStyleIdx="1" presStyleCnt="4"/>
      <dgm:spPr/>
    </dgm:pt>
    <dgm:pt modelId="{BDFEDC2A-79F4-41D9-8AF0-2173A6B31C60}" type="pres">
      <dgm:prSet presAssocID="{65048190-7851-4842-800C-7E08172E309A}" presName="horz1" presStyleCnt="0"/>
      <dgm:spPr/>
    </dgm:pt>
    <dgm:pt modelId="{E3D1E020-2B90-441B-A9E9-B6BBB3780D7F}" type="pres">
      <dgm:prSet presAssocID="{65048190-7851-4842-800C-7E08172E309A}" presName="tx1" presStyleLbl="revTx" presStyleIdx="1" presStyleCnt="4"/>
      <dgm:spPr/>
    </dgm:pt>
    <dgm:pt modelId="{4AF41584-F951-45FB-A62A-E56B0A0BB309}" type="pres">
      <dgm:prSet presAssocID="{65048190-7851-4842-800C-7E08172E309A}" presName="vert1" presStyleCnt="0"/>
      <dgm:spPr/>
    </dgm:pt>
    <dgm:pt modelId="{F29DC431-D8F7-4EBC-86C2-430E6FC01951}" type="pres">
      <dgm:prSet presAssocID="{A2D0DADE-8212-4B02-A987-833EE0DFF274}" presName="thickLine" presStyleLbl="alignNode1" presStyleIdx="2" presStyleCnt="4"/>
      <dgm:spPr/>
    </dgm:pt>
    <dgm:pt modelId="{04F2AC1C-3193-40C0-913E-F3D967B57DF3}" type="pres">
      <dgm:prSet presAssocID="{A2D0DADE-8212-4B02-A987-833EE0DFF274}" presName="horz1" presStyleCnt="0"/>
      <dgm:spPr/>
    </dgm:pt>
    <dgm:pt modelId="{29FD94E3-AF56-4F33-9948-E9A1E79487E1}" type="pres">
      <dgm:prSet presAssocID="{A2D0DADE-8212-4B02-A987-833EE0DFF274}" presName="tx1" presStyleLbl="revTx" presStyleIdx="2" presStyleCnt="4"/>
      <dgm:spPr/>
    </dgm:pt>
    <dgm:pt modelId="{C8F024BA-2199-43FB-8830-1C31CCB574C1}" type="pres">
      <dgm:prSet presAssocID="{A2D0DADE-8212-4B02-A987-833EE0DFF274}" presName="vert1" presStyleCnt="0"/>
      <dgm:spPr/>
    </dgm:pt>
    <dgm:pt modelId="{E051B859-5F40-446D-B180-E53AA81DCD88}" type="pres">
      <dgm:prSet presAssocID="{42B6F735-0917-4C2C-890F-39E39DE45471}" presName="thickLine" presStyleLbl="alignNode1" presStyleIdx="3" presStyleCnt="4"/>
      <dgm:spPr/>
    </dgm:pt>
    <dgm:pt modelId="{C362BD7B-A4DE-4468-897D-B9262C91C18D}" type="pres">
      <dgm:prSet presAssocID="{42B6F735-0917-4C2C-890F-39E39DE45471}" presName="horz1" presStyleCnt="0"/>
      <dgm:spPr/>
    </dgm:pt>
    <dgm:pt modelId="{08D97DD5-559E-41BF-A23A-EF2301CDA953}" type="pres">
      <dgm:prSet presAssocID="{42B6F735-0917-4C2C-890F-39E39DE45471}" presName="tx1" presStyleLbl="revTx" presStyleIdx="3" presStyleCnt="4"/>
      <dgm:spPr/>
    </dgm:pt>
    <dgm:pt modelId="{49698311-0AE2-4E2A-9994-70F42C659B8C}" type="pres">
      <dgm:prSet presAssocID="{42B6F735-0917-4C2C-890F-39E39DE45471}" presName="vert1" presStyleCnt="0"/>
      <dgm:spPr/>
    </dgm:pt>
  </dgm:ptLst>
  <dgm:cxnLst>
    <dgm:cxn modelId="{56840214-D5FA-45F4-A8FE-808581D96709}" type="presOf" srcId="{A2D0DADE-8212-4B02-A987-833EE0DFF274}" destId="{29FD94E3-AF56-4F33-9948-E9A1E79487E1}" srcOrd="0" destOrd="0" presId="urn:microsoft.com/office/officeart/2008/layout/LinedList"/>
    <dgm:cxn modelId="{7B70A41E-F674-4FEA-90B3-088895197C1A}" srcId="{D41EAD65-9A51-4D03-9296-C61ECFCDD866}" destId="{BADD126A-3A60-4CED-AB1B-E76579F28F8F}" srcOrd="0" destOrd="0" parTransId="{5708FFD8-24B3-4C32-9CD7-162933A92B3C}" sibTransId="{6A51DAFE-3805-48D9-83F9-FE9310AB01F3}"/>
    <dgm:cxn modelId="{E817DB1F-D1A5-4EB4-B390-3D5F3161F0A3}" type="presOf" srcId="{42B6F735-0917-4C2C-890F-39E39DE45471}" destId="{08D97DD5-559E-41BF-A23A-EF2301CDA953}" srcOrd="0" destOrd="0" presId="urn:microsoft.com/office/officeart/2008/layout/LinedList"/>
    <dgm:cxn modelId="{3DC27F73-34A8-43BD-8A98-E461AE23839E}" srcId="{D41EAD65-9A51-4D03-9296-C61ECFCDD866}" destId="{42B6F735-0917-4C2C-890F-39E39DE45471}" srcOrd="3" destOrd="0" parTransId="{7186FAFE-AEA7-4C5B-BCEC-9EF1DA959857}" sibTransId="{A21B75CE-F50E-40D0-A683-975F3D64161A}"/>
    <dgm:cxn modelId="{03BDAE93-AB81-4FB4-9193-431D22FCB8C9}" type="presOf" srcId="{65048190-7851-4842-800C-7E08172E309A}" destId="{E3D1E020-2B90-441B-A9E9-B6BBB3780D7F}" srcOrd="0" destOrd="0" presId="urn:microsoft.com/office/officeart/2008/layout/LinedList"/>
    <dgm:cxn modelId="{29E10A9B-37D0-479A-851C-9D8DEDE6A6C6}" type="presOf" srcId="{BADD126A-3A60-4CED-AB1B-E76579F28F8F}" destId="{0634BECC-C733-4E0B-ACD3-0C258211073F}" srcOrd="0" destOrd="0" presId="urn:microsoft.com/office/officeart/2008/layout/LinedList"/>
    <dgm:cxn modelId="{1631ADB7-D0AB-40BA-92E8-50617CE6308E}" srcId="{D41EAD65-9A51-4D03-9296-C61ECFCDD866}" destId="{65048190-7851-4842-800C-7E08172E309A}" srcOrd="1" destOrd="0" parTransId="{9EAFCFD1-8B14-4CCC-876B-5AEB0846CC87}" sibTransId="{42C0E0F4-6BA9-4B51-AF90-B38C33AC4EC9}"/>
    <dgm:cxn modelId="{8A1127DD-9C52-4FBF-B0FD-F9CE89C5A2D0}" type="presOf" srcId="{D41EAD65-9A51-4D03-9296-C61ECFCDD866}" destId="{F09C7ABC-F190-4309-8DAD-4A7A1C873A39}" srcOrd="0" destOrd="0" presId="urn:microsoft.com/office/officeart/2008/layout/LinedList"/>
    <dgm:cxn modelId="{0967DFFE-0645-4914-9524-48F6B9471F8A}" srcId="{D41EAD65-9A51-4D03-9296-C61ECFCDD866}" destId="{A2D0DADE-8212-4B02-A987-833EE0DFF274}" srcOrd="2" destOrd="0" parTransId="{C5C50868-F51A-4F7F-9259-1702E46D5B07}" sibTransId="{5656C5CA-F143-4FBD-806F-598FF6D1E94F}"/>
    <dgm:cxn modelId="{B575244D-3DD4-4EA6-BA36-50472180BBD0}" type="presParOf" srcId="{F09C7ABC-F190-4309-8DAD-4A7A1C873A39}" destId="{F7D9C014-9D66-4E43-AC5A-E45CA4689178}" srcOrd="0" destOrd="0" presId="urn:microsoft.com/office/officeart/2008/layout/LinedList"/>
    <dgm:cxn modelId="{77789754-6319-4BAE-9848-7C2E66B2DC8B}" type="presParOf" srcId="{F09C7ABC-F190-4309-8DAD-4A7A1C873A39}" destId="{39C08532-CC57-4466-940C-CA4E21F3E1F9}" srcOrd="1" destOrd="0" presId="urn:microsoft.com/office/officeart/2008/layout/LinedList"/>
    <dgm:cxn modelId="{23495BED-E61B-4FE0-A5DD-58163CE62DAD}" type="presParOf" srcId="{39C08532-CC57-4466-940C-CA4E21F3E1F9}" destId="{0634BECC-C733-4E0B-ACD3-0C258211073F}" srcOrd="0" destOrd="0" presId="urn:microsoft.com/office/officeart/2008/layout/LinedList"/>
    <dgm:cxn modelId="{EC841008-2E38-48D3-8813-6373276A2EB2}" type="presParOf" srcId="{39C08532-CC57-4466-940C-CA4E21F3E1F9}" destId="{170C371B-F9A4-4C35-89B6-E8787A58F6F9}" srcOrd="1" destOrd="0" presId="urn:microsoft.com/office/officeart/2008/layout/LinedList"/>
    <dgm:cxn modelId="{5D0AD1BF-24A9-429D-B6B0-F98CF45B845F}" type="presParOf" srcId="{F09C7ABC-F190-4309-8DAD-4A7A1C873A39}" destId="{09398A36-19FB-449F-BD92-F89DB95795E3}" srcOrd="2" destOrd="0" presId="urn:microsoft.com/office/officeart/2008/layout/LinedList"/>
    <dgm:cxn modelId="{DACE1703-A19F-4E60-9E8C-29AB4D807063}" type="presParOf" srcId="{F09C7ABC-F190-4309-8DAD-4A7A1C873A39}" destId="{BDFEDC2A-79F4-41D9-8AF0-2173A6B31C60}" srcOrd="3" destOrd="0" presId="urn:microsoft.com/office/officeart/2008/layout/LinedList"/>
    <dgm:cxn modelId="{B24538CD-0EB2-46AA-A3C5-4CA32894CF6D}" type="presParOf" srcId="{BDFEDC2A-79F4-41D9-8AF0-2173A6B31C60}" destId="{E3D1E020-2B90-441B-A9E9-B6BBB3780D7F}" srcOrd="0" destOrd="0" presId="urn:microsoft.com/office/officeart/2008/layout/LinedList"/>
    <dgm:cxn modelId="{C0E68D18-3C69-45EB-A135-157918E39D13}" type="presParOf" srcId="{BDFEDC2A-79F4-41D9-8AF0-2173A6B31C60}" destId="{4AF41584-F951-45FB-A62A-E56B0A0BB309}" srcOrd="1" destOrd="0" presId="urn:microsoft.com/office/officeart/2008/layout/LinedList"/>
    <dgm:cxn modelId="{8A4F203A-A66B-4BA8-9136-89FE35696583}" type="presParOf" srcId="{F09C7ABC-F190-4309-8DAD-4A7A1C873A39}" destId="{F29DC431-D8F7-4EBC-86C2-430E6FC01951}" srcOrd="4" destOrd="0" presId="urn:microsoft.com/office/officeart/2008/layout/LinedList"/>
    <dgm:cxn modelId="{1C585E9A-F85A-44D5-BE86-C332D8CB8C16}" type="presParOf" srcId="{F09C7ABC-F190-4309-8DAD-4A7A1C873A39}" destId="{04F2AC1C-3193-40C0-913E-F3D967B57DF3}" srcOrd="5" destOrd="0" presId="urn:microsoft.com/office/officeart/2008/layout/LinedList"/>
    <dgm:cxn modelId="{F7856BF9-EEFA-4C0D-8CA7-1A1B5897314F}" type="presParOf" srcId="{04F2AC1C-3193-40C0-913E-F3D967B57DF3}" destId="{29FD94E3-AF56-4F33-9948-E9A1E79487E1}" srcOrd="0" destOrd="0" presId="urn:microsoft.com/office/officeart/2008/layout/LinedList"/>
    <dgm:cxn modelId="{D6F68BAF-4AB5-44C7-B642-C688AD7F8080}" type="presParOf" srcId="{04F2AC1C-3193-40C0-913E-F3D967B57DF3}" destId="{C8F024BA-2199-43FB-8830-1C31CCB574C1}" srcOrd="1" destOrd="0" presId="urn:microsoft.com/office/officeart/2008/layout/LinedList"/>
    <dgm:cxn modelId="{FD2F8F2C-B36E-498F-819C-411731F9145F}" type="presParOf" srcId="{F09C7ABC-F190-4309-8DAD-4A7A1C873A39}" destId="{E051B859-5F40-446D-B180-E53AA81DCD88}" srcOrd="6" destOrd="0" presId="urn:microsoft.com/office/officeart/2008/layout/LinedList"/>
    <dgm:cxn modelId="{666FFA91-4F4E-4231-9D92-9993EFED0EAB}" type="presParOf" srcId="{F09C7ABC-F190-4309-8DAD-4A7A1C873A39}" destId="{C362BD7B-A4DE-4468-897D-B9262C91C18D}" srcOrd="7" destOrd="0" presId="urn:microsoft.com/office/officeart/2008/layout/LinedList"/>
    <dgm:cxn modelId="{8152AEFF-A73A-4855-8635-B93087D12826}" type="presParOf" srcId="{C362BD7B-A4DE-4468-897D-B9262C91C18D}" destId="{08D97DD5-559E-41BF-A23A-EF2301CDA953}" srcOrd="0" destOrd="0" presId="urn:microsoft.com/office/officeart/2008/layout/LinedList"/>
    <dgm:cxn modelId="{8980BBE0-D6A9-4934-B9B7-F0ED0C36F048}" type="presParOf" srcId="{C362BD7B-A4DE-4468-897D-B9262C91C18D}" destId="{49698311-0AE2-4E2A-9994-70F42C659B8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32B0D0-1A58-8E4D-8FFA-4AEE7332C1F6}" type="doc">
      <dgm:prSet loTypeId="urn:microsoft.com/office/officeart/2008/layout/BendingPictureCaptionList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307C6C3-9916-3240-A769-0AD00EFC4B5D}">
      <dgm:prSet phldrT="[Text]"/>
      <dgm:spPr/>
      <dgm:t>
        <a:bodyPr/>
        <a:lstStyle/>
        <a:p>
          <a:r>
            <a:rPr lang="en-US" dirty="0"/>
            <a:t>Knowledge</a:t>
          </a:r>
        </a:p>
      </dgm:t>
    </dgm:pt>
    <dgm:pt modelId="{7456F84F-2FFB-B747-8026-A960AC786B00}" type="parTrans" cxnId="{44C09D7E-9BBD-0C4C-BEF4-37672067DFD2}">
      <dgm:prSet/>
      <dgm:spPr/>
      <dgm:t>
        <a:bodyPr/>
        <a:lstStyle/>
        <a:p>
          <a:endParaRPr lang="en-US"/>
        </a:p>
      </dgm:t>
    </dgm:pt>
    <dgm:pt modelId="{76E63D73-0AC3-8B48-9E4B-BBBC6DFE21B7}" type="sibTrans" cxnId="{44C09D7E-9BBD-0C4C-BEF4-37672067DFD2}">
      <dgm:prSet/>
      <dgm:spPr/>
      <dgm:t>
        <a:bodyPr/>
        <a:lstStyle/>
        <a:p>
          <a:endParaRPr lang="en-US"/>
        </a:p>
      </dgm:t>
    </dgm:pt>
    <dgm:pt modelId="{E7222C78-6AC2-874E-8117-8BC75E2EBF46}">
      <dgm:prSet phldrT="[Text]"/>
      <dgm:spPr/>
      <dgm:t>
        <a:bodyPr/>
        <a:lstStyle/>
        <a:p>
          <a:r>
            <a:rPr lang="en-US" dirty="0"/>
            <a:t>Tolerance</a:t>
          </a:r>
        </a:p>
      </dgm:t>
    </dgm:pt>
    <dgm:pt modelId="{C3A3B121-1F7F-C642-9722-9789C9211AFD}" type="parTrans" cxnId="{41C1F6B0-D5A1-2A43-AE3A-757CEBE7EF55}">
      <dgm:prSet/>
      <dgm:spPr/>
      <dgm:t>
        <a:bodyPr/>
        <a:lstStyle/>
        <a:p>
          <a:endParaRPr lang="en-US"/>
        </a:p>
      </dgm:t>
    </dgm:pt>
    <dgm:pt modelId="{AA10EBDA-B0F3-9242-B1EC-AB9C4802528C}" type="sibTrans" cxnId="{41C1F6B0-D5A1-2A43-AE3A-757CEBE7EF55}">
      <dgm:prSet/>
      <dgm:spPr/>
      <dgm:t>
        <a:bodyPr/>
        <a:lstStyle/>
        <a:p>
          <a:endParaRPr lang="en-US"/>
        </a:p>
      </dgm:t>
    </dgm:pt>
    <dgm:pt modelId="{E67022BF-D719-2145-96AE-008C8EAA68F0}">
      <dgm:prSet phldrT="[Text]"/>
      <dgm:spPr/>
      <dgm:t>
        <a:bodyPr/>
        <a:lstStyle/>
        <a:p>
          <a:r>
            <a:rPr lang="en-US" dirty="0"/>
            <a:t>Reflection</a:t>
          </a:r>
        </a:p>
      </dgm:t>
    </dgm:pt>
    <dgm:pt modelId="{98E65023-66D9-C045-AA59-CCCAD40FF349}" type="parTrans" cxnId="{A6B90885-B034-EC4A-92B0-FD481C29C16F}">
      <dgm:prSet/>
      <dgm:spPr/>
      <dgm:t>
        <a:bodyPr/>
        <a:lstStyle/>
        <a:p>
          <a:endParaRPr lang="en-US"/>
        </a:p>
      </dgm:t>
    </dgm:pt>
    <dgm:pt modelId="{531CEB31-3E60-FC44-B0D7-F00BE57F50FC}" type="sibTrans" cxnId="{A6B90885-B034-EC4A-92B0-FD481C29C16F}">
      <dgm:prSet/>
      <dgm:spPr/>
      <dgm:t>
        <a:bodyPr/>
        <a:lstStyle/>
        <a:p>
          <a:endParaRPr lang="en-US"/>
        </a:p>
      </dgm:t>
    </dgm:pt>
    <dgm:pt modelId="{408F6A06-3E10-1048-B4DC-7D82AEFD82C1}">
      <dgm:prSet/>
      <dgm:spPr/>
      <dgm:t>
        <a:bodyPr/>
        <a:lstStyle/>
        <a:p>
          <a:r>
            <a:rPr lang="en-US" dirty="0"/>
            <a:t>Integration</a:t>
          </a:r>
        </a:p>
      </dgm:t>
    </dgm:pt>
    <dgm:pt modelId="{DDB34BC1-A806-4F49-9978-901399B8BAE1}" type="parTrans" cxnId="{221557BC-4F3A-6E49-8743-DAAC80097B4F}">
      <dgm:prSet/>
      <dgm:spPr/>
      <dgm:t>
        <a:bodyPr/>
        <a:lstStyle/>
        <a:p>
          <a:endParaRPr lang="en-US"/>
        </a:p>
      </dgm:t>
    </dgm:pt>
    <dgm:pt modelId="{8AE96229-7FBB-9447-A25E-5DA0497878BC}" type="sibTrans" cxnId="{221557BC-4F3A-6E49-8743-DAAC80097B4F}">
      <dgm:prSet/>
      <dgm:spPr/>
      <dgm:t>
        <a:bodyPr/>
        <a:lstStyle/>
        <a:p>
          <a:endParaRPr lang="en-US"/>
        </a:p>
      </dgm:t>
    </dgm:pt>
    <dgm:pt modelId="{FEA41571-AF0F-154A-B98B-AD34B043E76C}">
      <dgm:prSet phldrT="[Text]"/>
      <dgm:spPr/>
      <dgm:t>
        <a:bodyPr/>
        <a:lstStyle/>
        <a:p>
          <a:r>
            <a:rPr lang="en-US" dirty="0"/>
            <a:t>Appreciation</a:t>
          </a:r>
        </a:p>
      </dgm:t>
    </dgm:pt>
    <dgm:pt modelId="{16D091C8-6493-1040-A0D9-DFAF9D2BCA14}" type="sibTrans" cxnId="{F46AAF09-1659-4A48-873B-F57F3E480AEC}">
      <dgm:prSet/>
      <dgm:spPr/>
      <dgm:t>
        <a:bodyPr/>
        <a:lstStyle/>
        <a:p>
          <a:endParaRPr lang="en-US"/>
        </a:p>
      </dgm:t>
    </dgm:pt>
    <dgm:pt modelId="{9F0522ED-1996-F64D-8E9F-4DE7A4E2E43D}" type="parTrans" cxnId="{F46AAF09-1659-4A48-873B-F57F3E480AEC}">
      <dgm:prSet/>
      <dgm:spPr/>
      <dgm:t>
        <a:bodyPr/>
        <a:lstStyle/>
        <a:p>
          <a:endParaRPr lang="en-US"/>
        </a:p>
      </dgm:t>
    </dgm:pt>
    <dgm:pt modelId="{20F52276-29E2-42B8-B3F7-8FE068E20A81}" type="pres">
      <dgm:prSet presAssocID="{CE32B0D0-1A58-8E4D-8FFA-4AEE7332C1F6}" presName="Name0" presStyleCnt="0">
        <dgm:presLayoutVars>
          <dgm:dir/>
          <dgm:resizeHandles val="exact"/>
        </dgm:presLayoutVars>
      </dgm:prSet>
      <dgm:spPr/>
    </dgm:pt>
    <dgm:pt modelId="{F0DEC827-2A6D-473E-A0CB-1D737E836C80}" type="pres">
      <dgm:prSet presAssocID="{A307C6C3-9916-3240-A769-0AD00EFC4B5D}" presName="composite" presStyleCnt="0"/>
      <dgm:spPr/>
    </dgm:pt>
    <dgm:pt modelId="{85BC3EB9-D242-4C1C-8DEE-9AEDAAE7FA00}" type="pres">
      <dgm:prSet presAssocID="{A307C6C3-9916-3240-A769-0AD00EFC4B5D}" presName="rect1" presStyleLbl="bgImgPlace1" presStyleIdx="0" presStyleCnt="5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AC9F0004-6DE9-4800-A90D-E33DA550266F}" type="pres">
      <dgm:prSet presAssocID="{A307C6C3-9916-3240-A769-0AD00EFC4B5D}" presName="wedgeRectCallout1" presStyleLbl="node1" presStyleIdx="0" presStyleCnt="5">
        <dgm:presLayoutVars>
          <dgm:bulletEnabled val="1"/>
        </dgm:presLayoutVars>
      </dgm:prSet>
      <dgm:spPr/>
    </dgm:pt>
    <dgm:pt modelId="{5C2E33DA-1628-442F-BCF1-C26CCEC6ED3A}" type="pres">
      <dgm:prSet presAssocID="{76E63D73-0AC3-8B48-9E4B-BBBC6DFE21B7}" presName="sibTrans" presStyleCnt="0"/>
      <dgm:spPr/>
    </dgm:pt>
    <dgm:pt modelId="{2A512DBF-1003-4D89-9A6C-7CD620828700}" type="pres">
      <dgm:prSet presAssocID="{E7222C78-6AC2-874E-8117-8BC75E2EBF46}" presName="composite" presStyleCnt="0"/>
      <dgm:spPr/>
    </dgm:pt>
    <dgm:pt modelId="{B20775E1-FCAD-448A-97C1-C8BCBB9CE6ED}" type="pres">
      <dgm:prSet presAssocID="{E7222C78-6AC2-874E-8117-8BC75E2EBF46}" presName="rect1" presStyleLbl="bgImgPlace1" presStyleIdx="1" presStyleCnt="5"/>
      <dgm:spPr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</dgm:spPr>
    </dgm:pt>
    <dgm:pt modelId="{B547254A-E027-4BE6-94D6-F1E35801831A}" type="pres">
      <dgm:prSet presAssocID="{E7222C78-6AC2-874E-8117-8BC75E2EBF46}" presName="wedgeRectCallout1" presStyleLbl="node1" presStyleIdx="1" presStyleCnt="5">
        <dgm:presLayoutVars>
          <dgm:bulletEnabled val="1"/>
        </dgm:presLayoutVars>
      </dgm:prSet>
      <dgm:spPr/>
    </dgm:pt>
    <dgm:pt modelId="{1753F8BF-D0EB-4830-B456-81FC3FA913FD}" type="pres">
      <dgm:prSet presAssocID="{AA10EBDA-B0F3-9242-B1EC-AB9C4802528C}" presName="sibTrans" presStyleCnt="0"/>
      <dgm:spPr/>
    </dgm:pt>
    <dgm:pt modelId="{D3180054-D6E9-4EFC-80ED-B8C400CEC52A}" type="pres">
      <dgm:prSet presAssocID="{E67022BF-D719-2145-96AE-008C8EAA68F0}" presName="composite" presStyleCnt="0"/>
      <dgm:spPr/>
    </dgm:pt>
    <dgm:pt modelId="{04B3E35C-29E4-48B3-979A-EA414201D82A}" type="pres">
      <dgm:prSet presAssocID="{E67022BF-D719-2145-96AE-008C8EAA68F0}" presName="rect1" presStyleLbl="bgImgPlace1" presStyleIdx="2" presStyleCnt="5"/>
      <dgm:spPr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4AF68F27-7662-4A21-B411-CF56536D2C9D}" type="pres">
      <dgm:prSet presAssocID="{E67022BF-D719-2145-96AE-008C8EAA68F0}" presName="wedgeRectCallout1" presStyleLbl="node1" presStyleIdx="2" presStyleCnt="5">
        <dgm:presLayoutVars>
          <dgm:bulletEnabled val="1"/>
        </dgm:presLayoutVars>
      </dgm:prSet>
      <dgm:spPr/>
    </dgm:pt>
    <dgm:pt modelId="{AA79088D-7AF4-43A1-BF27-7626BD88EA63}" type="pres">
      <dgm:prSet presAssocID="{531CEB31-3E60-FC44-B0D7-F00BE57F50FC}" presName="sibTrans" presStyleCnt="0"/>
      <dgm:spPr/>
    </dgm:pt>
    <dgm:pt modelId="{50F028EB-7F0B-4C73-AF7A-6EA969C9AFE4}" type="pres">
      <dgm:prSet presAssocID="{FEA41571-AF0F-154A-B98B-AD34B043E76C}" presName="composite" presStyleCnt="0"/>
      <dgm:spPr/>
    </dgm:pt>
    <dgm:pt modelId="{DCCC6C51-8515-4C62-8BC5-882BF37D9C5C}" type="pres">
      <dgm:prSet presAssocID="{FEA41571-AF0F-154A-B98B-AD34B043E76C}" presName="rect1" presStyleLbl="bgImgPlace1" presStyleIdx="3" presStyleCnt="5"/>
      <dgm:spPr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30C0CB67-0CBB-4F4C-80EA-DBB0D678A9D0}" type="pres">
      <dgm:prSet presAssocID="{FEA41571-AF0F-154A-B98B-AD34B043E76C}" presName="wedgeRectCallout1" presStyleLbl="node1" presStyleIdx="3" presStyleCnt="5">
        <dgm:presLayoutVars>
          <dgm:bulletEnabled val="1"/>
        </dgm:presLayoutVars>
      </dgm:prSet>
      <dgm:spPr/>
    </dgm:pt>
    <dgm:pt modelId="{17B2C177-9BBA-4ED2-841C-2FD0B4B3A9A9}" type="pres">
      <dgm:prSet presAssocID="{16D091C8-6493-1040-A0D9-DFAF9D2BCA14}" presName="sibTrans" presStyleCnt="0"/>
      <dgm:spPr/>
    </dgm:pt>
    <dgm:pt modelId="{1C5A1952-728D-4560-A353-F7D33EF02B77}" type="pres">
      <dgm:prSet presAssocID="{408F6A06-3E10-1048-B4DC-7D82AEFD82C1}" presName="composite" presStyleCnt="0"/>
      <dgm:spPr/>
    </dgm:pt>
    <dgm:pt modelId="{A48805DC-0207-41CD-96B0-6A20D89A3325}" type="pres">
      <dgm:prSet presAssocID="{408F6A06-3E10-1048-B4DC-7D82AEFD82C1}" presName="rect1" presStyleLbl="bgImgPlace1" presStyleIdx="4" presStyleCnt="5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  <dgm:pt modelId="{EB0DC08F-85A5-40DE-8E4D-53EDF1DD1F3E}" type="pres">
      <dgm:prSet presAssocID="{408F6A06-3E10-1048-B4DC-7D82AEFD82C1}" presName="wedgeRectCallout1" presStyleLbl="node1" presStyleIdx="4" presStyleCnt="5">
        <dgm:presLayoutVars>
          <dgm:bulletEnabled val="1"/>
        </dgm:presLayoutVars>
      </dgm:prSet>
      <dgm:spPr/>
    </dgm:pt>
  </dgm:ptLst>
  <dgm:cxnLst>
    <dgm:cxn modelId="{F46AAF09-1659-4A48-873B-F57F3E480AEC}" srcId="{CE32B0D0-1A58-8E4D-8FFA-4AEE7332C1F6}" destId="{FEA41571-AF0F-154A-B98B-AD34B043E76C}" srcOrd="3" destOrd="0" parTransId="{9F0522ED-1996-F64D-8E9F-4DE7A4E2E43D}" sibTransId="{16D091C8-6493-1040-A0D9-DFAF9D2BCA14}"/>
    <dgm:cxn modelId="{B773B334-1ED9-4D4B-9F65-FE000FD53B08}" type="presOf" srcId="{FEA41571-AF0F-154A-B98B-AD34B043E76C}" destId="{30C0CB67-0CBB-4F4C-80EA-DBB0D678A9D0}" srcOrd="0" destOrd="0" presId="urn:microsoft.com/office/officeart/2008/layout/BendingPictureCaptionList"/>
    <dgm:cxn modelId="{2F81AC48-657B-4746-9A98-CCB4DC4ED9F0}" type="presOf" srcId="{CE32B0D0-1A58-8E4D-8FFA-4AEE7332C1F6}" destId="{20F52276-29E2-42B8-B3F7-8FE068E20A81}" srcOrd="0" destOrd="0" presId="urn:microsoft.com/office/officeart/2008/layout/BendingPictureCaptionList"/>
    <dgm:cxn modelId="{44AA7177-9641-41A9-9D19-10D395665625}" type="presOf" srcId="{A307C6C3-9916-3240-A769-0AD00EFC4B5D}" destId="{AC9F0004-6DE9-4800-A90D-E33DA550266F}" srcOrd="0" destOrd="0" presId="urn:microsoft.com/office/officeart/2008/layout/BendingPictureCaptionList"/>
    <dgm:cxn modelId="{44C09D7E-9BBD-0C4C-BEF4-37672067DFD2}" srcId="{CE32B0D0-1A58-8E4D-8FFA-4AEE7332C1F6}" destId="{A307C6C3-9916-3240-A769-0AD00EFC4B5D}" srcOrd="0" destOrd="0" parTransId="{7456F84F-2FFB-B747-8026-A960AC786B00}" sibTransId="{76E63D73-0AC3-8B48-9E4B-BBBC6DFE21B7}"/>
    <dgm:cxn modelId="{A6B90885-B034-EC4A-92B0-FD481C29C16F}" srcId="{CE32B0D0-1A58-8E4D-8FFA-4AEE7332C1F6}" destId="{E67022BF-D719-2145-96AE-008C8EAA68F0}" srcOrd="2" destOrd="0" parTransId="{98E65023-66D9-C045-AA59-CCCAD40FF349}" sibTransId="{531CEB31-3E60-FC44-B0D7-F00BE57F50FC}"/>
    <dgm:cxn modelId="{02700D98-7367-4972-848D-6BE38B0E5B37}" type="presOf" srcId="{E67022BF-D719-2145-96AE-008C8EAA68F0}" destId="{4AF68F27-7662-4A21-B411-CF56536D2C9D}" srcOrd="0" destOrd="0" presId="urn:microsoft.com/office/officeart/2008/layout/BendingPictureCaptionList"/>
    <dgm:cxn modelId="{41C1F6B0-D5A1-2A43-AE3A-757CEBE7EF55}" srcId="{CE32B0D0-1A58-8E4D-8FFA-4AEE7332C1F6}" destId="{E7222C78-6AC2-874E-8117-8BC75E2EBF46}" srcOrd="1" destOrd="0" parTransId="{C3A3B121-1F7F-C642-9722-9789C9211AFD}" sibTransId="{AA10EBDA-B0F3-9242-B1EC-AB9C4802528C}"/>
    <dgm:cxn modelId="{B6891BBA-B78E-44F8-9A64-ABC623D6155E}" type="presOf" srcId="{408F6A06-3E10-1048-B4DC-7D82AEFD82C1}" destId="{EB0DC08F-85A5-40DE-8E4D-53EDF1DD1F3E}" srcOrd="0" destOrd="0" presId="urn:microsoft.com/office/officeart/2008/layout/BendingPictureCaptionList"/>
    <dgm:cxn modelId="{221557BC-4F3A-6E49-8743-DAAC80097B4F}" srcId="{CE32B0D0-1A58-8E4D-8FFA-4AEE7332C1F6}" destId="{408F6A06-3E10-1048-B4DC-7D82AEFD82C1}" srcOrd="4" destOrd="0" parTransId="{DDB34BC1-A806-4F49-9978-901399B8BAE1}" sibTransId="{8AE96229-7FBB-9447-A25E-5DA0497878BC}"/>
    <dgm:cxn modelId="{21E89EE9-9A0C-44C0-934E-CB602B6FF836}" type="presOf" srcId="{E7222C78-6AC2-874E-8117-8BC75E2EBF46}" destId="{B547254A-E027-4BE6-94D6-F1E35801831A}" srcOrd="0" destOrd="0" presId="urn:microsoft.com/office/officeart/2008/layout/BendingPictureCaptionList"/>
    <dgm:cxn modelId="{473315CB-D7EB-4389-851B-5063C7ADBB49}" type="presParOf" srcId="{20F52276-29E2-42B8-B3F7-8FE068E20A81}" destId="{F0DEC827-2A6D-473E-A0CB-1D737E836C80}" srcOrd="0" destOrd="0" presId="urn:microsoft.com/office/officeart/2008/layout/BendingPictureCaptionList"/>
    <dgm:cxn modelId="{A2B52C45-82C5-4695-AAE8-A34C397CB362}" type="presParOf" srcId="{F0DEC827-2A6D-473E-A0CB-1D737E836C80}" destId="{85BC3EB9-D242-4C1C-8DEE-9AEDAAE7FA00}" srcOrd="0" destOrd="0" presId="urn:microsoft.com/office/officeart/2008/layout/BendingPictureCaptionList"/>
    <dgm:cxn modelId="{F311D281-CD77-4EB4-B0D0-065973A43F98}" type="presParOf" srcId="{F0DEC827-2A6D-473E-A0CB-1D737E836C80}" destId="{AC9F0004-6DE9-4800-A90D-E33DA550266F}" srcOrd="1" destOrd="0" presId="urn:microsoft.com/office/officeart/2008/layout/BendingPictureCaptionList"/>
    <dgm:cxn modelId="{5F8DAFDE-EB51-40EA-8452-2206AD3219B1}" type="presParOf" srcId="{20F52276-29E2-42B8-B3F7-8FE068E20A81}" destId="{5C2E33DA-1628-442F-BCF1-C26CCEC6ED3A}" srcOrd="1" destOrd="0" presId="urn:microsoft.com/office/officeart/2008/layout/BendingPictureCaptionList"/>
    <dgm:cxn modelId="{59FCFF13-139D-4052-A0C0-3A4DA875678A}" type="presParOf" srcId="{20F52276-29E2-42B8-B3F7-8FE068E20A81}" destId="{2A512DBF-1003-4D89-9A6C-7CD620828700}" srcOrd="2" destOrd="0" presId="urn:microsoft.com/office/officeart/2008/layout/BendingPictureCaptionList"/>
    <dgm:cxn modelId="{32599059-D440-4B45-89B7-738E3F83E7E1}" type="presParOf" srcId="{2A512DBF-1003-4D89-9A6C-7CD620828700}" destId="{B20775E1-FCAD-448A-97C1-C8BCBB9CE6ED}" srcOrd="0" destOrd="0" presId="urn:microsoft.com/office/officeart/2008/layout/BendingPictureCaptionList"/>
    <dgm:cxn modelId="{8CE57559-B53A-49BE-8030-CDFF7333EB05}" type="presParOf" srcId="{2A512DBF-1003-4D89-9A6C-7CD620828700}" destId="{B547254A-E027-4BE6-94D6-F1E35801831A}" srcOrd="1" destOrd="0" presId="urn:microsoft.com/office/officeart/2008/layout/BendingPictureCaptionList"/>
    <dgm:cxn modelId="{826D2BC2-096A-47BD-90FE-58F537A06A50}" type="presParOf" srcId="{20F52276-29E2-42B8-B3F7-8FE068E20A81}" destId="{1753F8BF-D0EB-4830-B456-81FC3FA913FD}" srcOrd="3" destOrd="0" presId="urn:microsoft.com/office/officeart/2008/layout/BendingPictureCaptionList"/>
    <dgm:cxn modelId="{9C61A266-57D1-4BE3-92A2-E51BCEE05317}" type="presParOf" srcId="{20F52276-29E2-42B8-B3F7-8FE068E20A81}" destId="{D3180054-D6E9-4EFC-80ED-B8C400CEC52A}" srcOrd="4" destOrd="0" presId="urn:microsoft.com/office/officeart/2008/layout/BendingPictureCaptionList"/>
    <dgm:cxn modelId="{B225EF75-409B-46BA-B15D-17C1F7B60A00}" type="presParOf" srcId="{D3180054-D6E9-4EFC-80ED-B8C400CEC52A}" destId="{04B3E35C-29E4-48B3-979A-EA414201D82A}" srcOrd="0" destOrd="0" presId="urn:microsoft.com/office/officeart/2008/layout/BendingPictureCaptionList"/>
    <dgm:cxn modelId="{8B49114D-1961-4836-A2BA-BA12BEE8AC5A}" type="presParOf" srcId="{D3180054-D6E9-4EFC-80ED-B8C400CEC52A}" destId="{4AF68F27-7662-4A21-B411-CF56536D2C9D}" srcOrd="1" destOrd="0" presId="urn:microsoft.com/office/officeart/2008/layout/BendingPictureCaptionList"/>
    <dgm:cxn modelId="{EED410E7-4A07-47C5-AD98-4E392DF8FF95}" type="presParOf" srcId="{20F52276-29E2-42B8-B3F7-8FE068E20A81}" destId="{AA79088D-7AF4-43A1-BF27-7626BD88EA63}" srcOrd="5" destOrd="0" presId="urn:microsoft.com/office/officeart/2008/layout/BendingPictureCaptionList"/>
    <dgm:cxn modelId="{70DF7B6F-1984-4FF4-AB3F-8445E827C165}" type="presParOf" srcId="{20F52276-29E2-42B8-B3F7-8FE068E20A81}" destId="{50F028EB-7F0B-4C73-AF7A-6EA969C9AFE4}" srcOrd="6" destOrd="0" presId="urn:microsoft.com/office/officeart/2008/layout/BendingPictureCaptionList"/>
    <dgm:cxn modelId="{2F9E22A1-E3E0-4309-A2BF-383F94C09E09}" type="presParOf" srcId="{50F028EB-7F0B-4C73-AF7A-6EA969C9AFE4}" destId="{DCCC6C51-8515-4C62-8BC5-882BF37D9C5C}" srcOrd="0" destOrd="0" presId="urn:microsoft.com/office/officeart/2008/layout/BendingPictureCaptionList"/>
    <dgm:cxn modelId="{4B936949-EEAC-47A9-A769-38B720CB9210}" type="presParOf" srcId="{50F028EB-7F0B-4C73-AF7A-6EA969C9AFE4}" destId="{30C0CB67-0CBB-4F4C-80EA-DBB0D678A9D0}" srcOrd="1" destOrd="0" presId="urn:microsoft.com/office/officeart/2008/layout/BendingPictureCaptionList"/>
    <dgm:cxn modelId="{C7F2FCF8-EF42-445F-8468-9D138CE9C620}" type="presParOf" srcId="{20F52276-29E2-42B8-B3F7-8FE068E20A81}" destId="{17B2C177-9BBA-4ED2-841C-2FD0B4B3A9A9}" srcOrd="7" destOrd="0" presId="urn:microsoft.com/office/officeart/2008/layout/BendingPictureCaptionList"/>
    <dgm:cxn modelId="{6D0CB626-98FF-4EE2-BAFD-14C3FE803414}" type="presParOf" srcId="{20F52276-29E2-42B8-B3F7-8FE068E20A81}" destId="{1C5A1952-728D-4560-A353-F7D33EF02B77}" srcOrd="8" destOrd="0" presId="urn:microsoft.com/office/officeart/2008/layout/BendingPictureCaptionList"/>
    <dgm:cxn modelId="{E3A91CC6-1B23-433C-92B0-5242AB1BB87C}" type="presParOf" srcId="{1C5A1952-728D-4560-A353-F7D33EF02B77}" destId="{A48805DC-0207-41CD-96B0-6A20D89A3325}" srcOrd="0" destOrd="0" presId="urn:microsoft.com/office/officeart/2008/layout/BendingPictureCaptionList"/>
    <dgm:cxn modelId="{26DA47F4-2E86-496B-A252-4CBE9DD2C2EA}" type="presParOf" srcId="{1C5A1952-728D-4560-A353-F7D33EF02B77}" destId="{EB0DC08F-85A5-40DE-8E4D-53EDF1DD1F3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15A59D-D90B-4B2B-AE29-BDE588CF49AC}">
      <dsp:nvSpPr>
        <dsp:cNvPr id="0" name=""/>
        <dsp:cNvSpPr/>
      </dsp:nvSpPr>
      <dsp:spPr>
        <a:xfrm>
          <a:off x="0" y="514223"/>
          <a:ext cx="6451943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C1C6F5-19DC-4128-9376-F9751D98A636}">
      <dsp:nvSpPr>
        <dsp:cNvPr id="0" name=""/>
        <dsp:cNvSpPr/>
      </dsp:nvSpPr>
      <dsp:spPr>
        <a:xfrm>
          <a:off x="322597" y="12383"/>
          <a:ext cx="4516360" cy="10036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708" tIns="0" rIns="17070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You are respectful</a:t>
          </a:r>
        </a:p>
      </dsp:txBody>
      <dsp:txXfrm>
        <a:off x="371593" y="61379"/>
        <a:ext cx="4418368" cy="905688"/>
      </dsp:txXfrm>
    </dsp:sp>
    <dsp:sp modelId="{DAEA1307-486D-484D-8A9F-2255F13FD3F0}">
      <dsp:nvSpPr>
        <dsp:cNvPr id="0" name=""/>
        <dsp:cNvSpPr/>
      </dsp:nvSpPr>
      <dsp:spPr>
        <a:xfrm>
          <a:off x="0" y="2056463"/>
          <a:ext cx="6451943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C94E1A-611B-4110-B59B-FE2119BCD4AD}">
      <dsp:nvSpPr>
        <dsp:cNvPr id="0" name=""/>
        <dsp:cNvSpPr/>
      </dsp:nvSpPr>
      <dsp:spPr>
        <a:xfrm>
          <a:off x="322597" y="1554623"/>
          <a:ext cx="4516360" cy="10036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708" tIns="0" rIns="17070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You are responsible </a:t>
          </a:r>
        </a:p>
      </dsp:txBody>
      <dsp:txXfrm>
        <a:off x="371593" y="1603619"/>
        <a:ext cx="4418368" cy="905688"/>
      </dsp:txXfrm>
    </dsp:sp>
    <dsp:sp modelId="{6CABE8E6-8569-4679-A348-900B171603FD}">
      <dsp:nvSpPr>
        <dsp:cNvPr id="0" name=""/>
        <dsp:cNvSpPr/>
      </dsp:nvSpPr>
      <dsp:spPr>
        <a:xfrm>
          <a:off x="0" y="3598703"/>
          <a:ext cx="6451943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DA8506-C112-46FA-93FB-D9E76961235F}">
      <dsp:nvSpPr>
        <dsp:cNvPr id="0" name=""/>
        <dsp:cNvSpPr/>
      </dsp:nvSpPr>
      <dsp:spPr>
        <a:xfrm>
          <a:off x="322597" y="3096863"/>
          <a:ext cx="4516360" cy="10036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708" tIns="0" rIns="170708" bIns="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/>
            <a:t>You are engaged </a:t>
          </a:r>
        </a:p>
      </dsp:txBody>
      <dsp:txXfrm>
        <a:off x="371593" y="3145859"/>
        <a:ext cx="4418368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4384F0-C7ED-4C47-AFFC-6616FBE90EDC}">
      <dsp:nvSpPr>
        <dsp:cNvPr id="0" name=""/>
        <dsp:cNvSpPr/>
      </dsp:nvSpPr>
      <dsp:spPr>
        <a:xfrm>
          <a:off x="0" y="0"/>
          <a:ext cx="5689101" cy="1211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0" i="0" kern="1200" dirty="0"/>
            <a:t>“Any dimension that can be used to differentiate groups and people from one another.”</a:t>
          </a:r>
          <a:endParaRPr lang="en-US" sz="2200" kern="1200" dirty="0"/>
        </a:p>
      </dsp:txBody>
      <dsp:txXfrm>
        <a:off x="35486" y="35486"/>
        <a:ext cx="4381712" cy="1140608"/>
      </dsp:txXfrm>
    </dsp:sp>
    <dsp:sp modelId="{DDDDA4AC-5427-4896-98E1-04DB07E71B16}">
      <dsp:nvSpPr>
        <dsp:cNvPr id="0" name=""/>
        <dsp:cNvSpPr/>
      </dsp:nvSpPr>
      <dsp:spPr>
        <a:xfrm>
          <a:off x="501979" y="1413510"/>
          <a:ext cx="5689101" cy="1211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Includes </a:t>
          </a:r>
          <a:r>
            <a:rPr lang="en-US" sz="2200" b="1" kern="1200"/>
            <a:t>all</a:t>
          </a:r>
          <a:r>
            <a:rPr lang="en-US" sz="2200" kern="1200"/>
            <a:t> of the human characteristics that make us </a:t>
          </a:r>
          <a:r>
            <a:rPr lang="en-US" sz="2200" b="1" kern="1200"/>
            <a:t>unique</a:t>
          </a:r>
          <a:r>
            <a:rPr lang="en-US" sz="2200" kern="1200"/>
            <a:t> and </a:t>
          </a:r>
          <a:r>
            <a:rPr lang="en-US" sz="2200" b="1" kern="1200"/>
            <a:t>valuable</a:t>
          </a:r>
          <a:r>
            <a:rPr lang="en-US" sz="2200" kern="1200"/>
            <a:t> as individuals </a:t>
          </a:r>
        </a:p>
      </dsp:txBody>
      <dsp:txXfrm>
        <a:off x="537465" y="1448996"/>
        <a:ext cx="4328623" cy="1140608"/>
      </dsp:txXfrm>
    </dsp:sp>
    <dsp:sp modelId="{087A97A6-4025-4DE9-8583-0B6828CD68E3}">
      <dsp:nvSpPr>
        <dsp:cNvPr id="0" name=""/>
        <dsp:cNvSpPr/>
      </dsp:nvSpPr>
      <dsp:spPr>
        <a:xfrm>
          <a:off x="1003959" y="2827020"/>
          <a:ext cx="5689101" cy="121158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53975" cap="flat" cmpd="dbl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/>
            <a:t>Includes</a:t>
          </a:r>
          <a:r>
            <a:rPr lang="en-US" sz="2200" kern="1200"/>
            <a:t> everyone and </a:t>
          </a:r>
          <a:r>
            <a:rPr lang="en-US" sz="2200" b="1" kern="1200"/>
            <a:t>excludes</a:t>
          </a:r>
          <a:r>
            <a:rPr lang="en-US" sz="2200" kern="1200"/>
            <a:t> no one</a:t>
          </a:r>
        </a:p>
      </dsp:txBody>
      <dsp:txXfrm>
        <a:off x="1039445" y="2862506"/>
        <a:ext cx="4328623" cy="1140608"/>
      </dsp:txXfrm>
    </dsp:sp>
    <dsp:sp modelId="{E47FC40A-202F-44E7-A38D-7BAC3E5970EB}">
      <dsp:nvSpPr>
        <dsp:cNvPr id="0" name=""/>
        <dsp:cNvSpPr/>
      </dsp:nvSpPr>
      <dsp:spPr>
        <a:xfrm>
          <a:off x="4901574" y="918781"/>
          <a:ext cx="787527" cy="787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5078768" y="918781"/>
        <a:ext cx="433139" cy="592614"/>
      </dsp:txXfrm>
    </dsp:sp>
    <dsp:sp modelId="{20D5AF9D-21EA-45A5-A2CE-FE4A476A3510}">
      <dsp:nvSpPr>
        <dsp:cNvPr id="0" name=""/>
        <dsp:cNvSpPr/>
      </dsp:nvSpPr>
      <dsp:spPr>
        <a:xfrm>
          <a:off x="5403554" y="2324214"/>
          <a:ext cx="787527" cy="787527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500" kern="1200"/>
        </a:p>
      </dsp:txBody>
      <dsp:txXfrm>
        <a:off x="5580748" y="2324214"/>
        <a:ext cx="433139" cy="59261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D9C014-9D66-4E43-AC5A-E45CA4689178}">
      <dsp:nvSpPr>
        <dsp:cNvPr id="0" name=""/>
        <dsp:cNvSpPr/>
      </dsp:nvSpPr>
      <dsp:spPr>
        <a:xfrm>
          <a:off x="0" y="0"/>
          <a:ext cx="66930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634BECC-C733-4E0B-ACD3-0C258211073F}">
      <dsp:nvSpPr>
        <dsp:cNvPr id="0" name=""/>
        <dsp:cNvSpPr/>
      </dsp:nvSpPr>
      <dsp:spPr>
        <a:xfrm>
          <a:off x="0" y="0"/>
          <a:ext cx="6693061" cy="1009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“By talking and listening to people different from ourselves, we learn and enlarge our understanding.”  </a:t>
          </a:r>
          <a:endParaRPr lang="en-US" sz="2300" kern="1200"/>
        </a:p>
      </dsp:txBody>
      <dsp:txXfrm>
        <a:off x="0" y="0"/>
        <a:ext cx="6693061" cy="1009650"/>
      </dsp:txXfrm>
    </dsp:sp>
    <dsp:sp modelId="{09398A36-19FB-449F-BD92-F89DB95795E3}">
      <dsp:nvSpPr>
        <dsp:cNvPr id="0" name=""/>
        <dsp:cNvSpPr/>
      </dsp:nvSpPr>
      <dsp:spPr>
        <a:xfrm>
          <a:off x="0" y="1009650"/>
          <a:ext cx="66930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3D1E020-2B90-441B-A9E9-B6BBB3780D7F}">
      <dsp:nvSpPr>
        <dsp:cNvPr id="0" name=""/>
        <dsp:cNvSpPr/>
      </dsp:nvSpPr>
      <dsp:spPr>
        <a:xfrm>
          <a:off x="0" y="1009650"/>
          <a:ext cx="6693061" cy="1009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Promotes growth and reflection</a:t>
          </a:r>
          <a:endParaRPr lang="en-US" sz="2300" kern="1200"/>
        </a:p>
      </dsp:txBody>
      <dsp:txXfrm>
        <a:off x="0" y="1009650"/>
        <a:ext cx="6693061" cy="1009650"/>
      </dsp:txXfrm>
    </dsp:sp>
    <dsp:sp modelId="{F29DC431-D8F7-4EBC-86C2-430E6FC01951}">
      <dsp:nvSpPr>
        <dsp:cNvPr id="0" name=""/>
        <dsp:cNvSpPr/>
      </dsp:nvSpPr>
      <dsp:spPr>
        <a:xfrm>
          <a:off x="0" y="2019300"/>
          <a:ext cx="66930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9FD94E3-AF56-4F33-9948-E9A1E79487E1}">
      <dsp:nvSpPr>
        <dsp:cNvPr id="0" name=""/>
        <dsp:cNvSpPr/>
      </dsp:nvSpPr>
      <dsp:spPr>
        <a:xfrm>
          <a:off x="0" y="2019300"/>
          <a:ext cx="6693061" cy="1009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Career preparation </a:t>
          </a:r>
          <a:endParaRPr lang="en-US" sz="2300" kern="1200"/>
        </a:p>
      </dsp:txBody>
      <dsp:txXfrm>
        <a:off x="0" y="2019300"/>
        <a:ext cx="6693061" cy="1009650"/>
      </dsp:txXfrm>
    </dsp:sp>
    <dsp:sp modelId="{E051B859-5F40-446D-B180-E53AA81DCD88}">
      <dsp:nvSpPr>
        <dsp:cNvPr id="0" name=""/>
        <dsp:cNvSpPr/>
      </dsp:nvSpPr>
      <dsp:spPr>
        <a:xfrm>
          <a:off x="0" y="3028949"/>
          <a:ext cx="6693061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8D97DD5-559E-41BF-A23A-EF2301CDA953}">
      <dsp:nvSpPr>
        <dsp:cNvPr id="0" name=""/>
        <dsp:cNvSpPr/>
      </dsp:nvSpPr>
      <dsp:spPr>
        <a:xfrm>
          <a:off x="0" y="3028950"/>
          <a:ext cx="6693061" cy="10096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2300" kern="1200"/>
            <a:t>Preparation for life outside of school</a:t>
          </a:r>
          <a:endParaRPr lang="en-US" sz="2300" kern="1200"/>
        </a:p>
      </dsp:txBody>
      <dsp:txXfrm>
        <a:off x="0" y="3028950"/>
        <a:ext cx="6693061" cy="100965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BC3EB9-D242-4C1C-8DEE-9AEDAAE7FA00}">
      <dsp:nvSpPr>
        <dsp:cNvPr id="0" name=""/>
        <dsp:cNvSpPr/>
      </dsp:nvSpPr>
      <dsp:spPr>
        <a:xfrm>
          <a:off x="806130" y="2225"/>
          <a:ext cx="1921023" cy="1536818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9F0004-6DE9-4800-A90D-E33DA550266F}">
      <dsp:nvSpPr>
        <dsp:cNvPr id="0" name=""/>
        <dsp:cNvSpPr/>
      </dsp:nvSpPr>
      <dsp:spPr>
        <a:xfrm>
          <a:off x="979023" y="1385362"/>
          <a:ext cx="1709710" cy="5378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Knowledge</a:t>
          </a:r>
        </a:p>
      </dsp:txBody>
      <dsp:txXfrm>
        <a:off x="979023" y="1385362"/>
        <a:ext cx="1709710" cy="537886"/>
      </dsp:txXfrm>
    </dsp:sp>
    <dsp:sp modelId="{B20775E1-FCAD-448A-97C1-C8BCBB9CE6ED}">
      <dsp:nvSpPr>
        <dsp:cNvPr id="0" name=""/>
        <dsp:cNvSpPr/>
      </dsp:nvSpPr>
      <dsp:spPr>
        <a:xfrm>
          <a:off x="2919256" y="2225"/>
          <a:ext cx="1921023" cy="1536818"/>
        </a:xfrm>
        <a:prstGeom prst="rect">
          <a:avLst/>
        </a:prstGeom>
        <a:blipFill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9000" r="-19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47254A-E027-4BE6-94D6-F1E35801831A}">
      <dsp:nvSpPr>
        <dsp:cNvPr id="0" name=""/>
        <dsp:cNvSpPr/>
      </dsp:nvSpPr>
      <dsp:spPr>
        <a:xfrm>
          <a:off x="3092148" y="1385362"/>
          <a:ext cx="1709710" cy="5378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Tolerance</a:t>
          </a:r>
        </a:p>
      </dsp:txBody>
      <dsp:txXfrm>
        <a:off x="3092148" y="1385362"/>
        <a:ext cx="1709710" cy="537886"/>
      </dsp:txXfrm>
    </dsp:sp>
    <dsp:sp modelId="{04B3E35C-29E4-48B3-979A-EA414201D82A}">
      <dsp:nvSpPr>
        <dsp:cNvPr id="0" name=""/>
        <dsp:cNvSpPr/>
      </dsp:nvSpPr>
      <dsp:spPr>
        <a:xfrm>
          <a:off x="5032382" y="2225"/>
          <a:ext cx="1921023" cy="1536818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F68F27-7662-4A21-B411-CF56536D2C9D}">
      <dsp:nvSpPr>
        <dsp:cNvPr id="0" name=""/>
        <dsp:cNvSpPr/>
      </dsp:nvSpPr>
      <dsp:spPr>
        <a:xfrm>
          <a:off x="5205274" y="1385362"/>
          <a:ext cx="1709710" cy="5378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Reflection</a:t>
          </a:r>
        </a:p>
      </dsp:txBody>
      <dsp:txXfrm>
        <a:off x="5205274" y="1385362"/>
        <a:ext cx="1709710" cy="537886"/>
      </dsp:txXfrm>
    </dsp:sp>
    <dsp:sp modelId="{DCCC6C51-8515-4C62-8BC5-882BF37D9C5C}">
      <dsp:nvSpPr>
        <dsp:cNvPr id="0" name=""/>
        <dsp:cNvSpPr/>
      </dsp:nvSpPr>
      <dsp:spPr>
        <a:xfrm>
          <a:off x="7145508" y="2225"/>
          <a:ext cx="1921023" cy="1536818"/>
        </a:xfrm>
        <a:prstGeom prst="rect">
          <a:avLst/>
        </a:prstGeom>
        <a:blipFill rotWithShape="1"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C0CB67-0CBB-4F4C-80EA-DBB0D678A9D0}">
      <dsp:nvSpPr>
        <dsp:cNvPr id="0" name=""/>
        <dsp:cNvSpPr/>
      </dsp:nvSpPr>
      <dsp:spPr>
        <a:xfrm>
          <a:off x="7318400" y="1385362"/>
          <a:ext cx="1709710" cy="5378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Appreciation</a:t>
          </a:r>
        </a:p>
      </dsp:txBody>
      <dsp:txXfrm>
        <a:off x="7318400" y="1385362"/>
        <a:ext cx="1709710" cy="537886"/>
      </dsp:txXfrm>
    </dsp:sp>
    <dsp:sp modelId="{A48805DC-0207-41CD-96B0-6A20D89A3325}">
      <dsp:nvSpPr>
        <dsp:cNvPr id="0" name=""/>
        <dsp:cNvSpPr/>
      </dsp:nvSpPr>
      <dsp:spPr>
        <a:xfrm>
          <a:off x="3975819" y="2115351"/>
          <a:ext cx="1921023" cy="1536818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DC08F-85A5-40DE-8E4D-53EDF1DD1F3E}">
      <dsp:nvSpPr>
        <dsp:cNvPr id="0" name=""/>
        <dsp:cNvSpPr/>
      </dsp:nvSpPr>
      <dsp:spPr>
        <a:xfrm>
          <a:off x="4148711" y="3498488"/>
          <a:ext cx="1709710" cy="53788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Integration</a:t>
          </a:r>
        </a:p>
      </dsp:txBody>
      <dsp:txXfrm>
        <a:off x="4148711" y="3498488"/>
        <a:ext cx="1709710" cy="5378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6A492E-46E9-4448-AA1C-2CC650C7D757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04F04-9B0C-C74A-8652-408A19A0F3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4137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91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2127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sz="1200" dirty="0">
              <a:effectLst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581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22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60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2714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7E05C5-4557-4A93-882F-9ACC587F9B5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95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17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sz="1200" kern="1200" dirty="0">
              <a:solidFill>
                <a:schemeClr val="tx1"/>
              </a:solidFill>
              <a:effectLst/>
              <a:latin typeface="+mn-lt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28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404F04-9B0C-C74A-8652-408A19A0F3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054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26289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2969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070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81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2931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3306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4014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1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738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95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041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49CB3EF-D872-F644-9A39-5B961C0F87D1}" type="datetimeFigureOut">
              <a:rPr lang="en-US" smtClean="0"/>
              <a:t>8/14/2020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F46C9CDC-0F46-8F43-94E1-26B55855C7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22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Jav36Nbn58?feature=oembed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tif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8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s://answergarden.ch/" TargetMode="External"/><Relationship Id="rId4" Type="http://schemas.openxmlformats.org/officeDocument/2006/relationships/image" Target="../media/image26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pl.lib.in.us/anti-racist-teens-and-kids/" TargetMode="External"/><Relationship Id="rId2" Type="http://schemas.openxmlformats.org/officeDocument/2006/relationships/hyperlink" Target="https://www.forbes.com/sites/juliawuench/2020/06/02/first-listen-then-learn-anti-racism-resources-for-white-people/#ef370f416ee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yacncqq3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B0B85-0060-5648-8EA6-84B83EE0D1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4208424"/>
            <a:ext cx="9966960" cy="132588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100"/>
              <a:t>“Diversity may be the hardest thing for a society to live with, and perhaps the most dangerous thing for a society to live without.”</a:t>
            </a:r>
            <a:br>
              <a:rPr lang="en-US" sz="2100"/>
            </a:br>
            <a:r>
              <a:rPr lang="en-US" sz="2100"/>
              <a:t>William Sloane Coffin, Jr.</a:t>
            </a:r>
            <a:br>
              <a:rPr lang="en-US" sz="2100"/>
            </a:br>
            <a:endParaRPr lang="en-US" sz="210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5FF1F5-D963-4042-BFE1-90C853182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357" r="1" b="26561"/>
          <a:stretch/>
        </p:blipFill>
        <p:spPr>
          <a:xfrm>
            <a:off x="243840" y="256540"/>
            <a:ext cx="11704320" cy="37642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6A8C4C-152A-4838-B71A-8C4D087087EC}"/>
              </a:ext>
            </a:extLst>
          </p:cNvPr>
          <p:cNvSpPr txBox="1"/>
          <p:nvPr/>
        </p:nvSpPr>
        <p:spPr>
          <a:xfrm>
            <a:off x="3864077" y="5840361"/>
            <a:ext cx="515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Presented by: [Insert name of School and Counselor]</a:t>
            </a:r>
          </a:p>
        </p:txBody>
      </p:sp>
    </p:spTree>
    <p:extLst>
      <p:ext uri="{BB962C8B-B14F-4D97-AF65-F5344CB8AC3E}">
        <p14:creationId xmlns:p14="http://schemas.microsoft.com/office/powerpoint/2010/main" val="1932749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B9F38B0-6954-CF4A-83C9-6A004049C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b="1"/>
              <a:t>Stereotypes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077EB-2657-E948-81F8-9173D1758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4" y="2245128"/>
            <a:ext cx="4593715" cy="23657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303F075-6B5A-447A-AC28-6EAE3932B78D}"/>
              </a:ext>
            </a:extLst>
          </p:cNvPr>
          <p:cNvSpPr txBox="1"/>
          <p:nvPr/>
        </p:nvSpPr>
        <p:spPr>
          <a:xfrm>
            <a:off x="6090249" y="3430438"/>
            <a:ext cx="5388633" cy="769441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CA" sz="2200">
                <a:solidFill>
                  <a:schemeClr val="bg1"/>
                </a:solidFill>
                <a:ea typeface="+mn-lt"/>
                <a:cs typeface="+mn-lt"/>
              </a:rPr>
              <a:t>What prejudices result from these stereotypes?</a:t>
            </a:r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C767FA-EEF6-4AEA-8691-897B8FF8DD68}"/>
              </a:ext>
            </a:extLst>
          </p:cNvPr>
          <p:cNvSpPr txBox="1"/>
          <p:nvPr/>
        </p:nvSpPr>
        <p:spPr>
          <a:xfrm>
            <a:off x="6103728" y="4435955"/>
            <a:ext cx="5388633" cy="141372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en-CA" sz="2200">
                <a:solidFill>
                  <a:schemeClr val="bg1"/>
                </a:solidFill>
                <a:ea typeface="+mn-lt"/>
                <a:cs typeface="+mn-lt"/>
              </a:rPr>
              <a:t>What harm can come from these stereotypical views?</a:t>
            </a:r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Font typeface="Arial"/>
              <a:buChar char="•"/>
            </a:pPr>
            <a:r>
              <a:rPr lang="en-CA" sz="2200">
                <a:solidFill>
                  <a:schemeClr val="bg1"/>
                </a:solidFill>
                <a:ea typeface="+mn-lt"/>
                <a:cs typeface="+mn-lt"/>
              </a:rPr>
              <a:t>At school?</a:t>
            </a:r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  <a:p>
            <a:pPr marL="742950" lvl="1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Font typeface="Arial"/>
              <a:buChar char="•"/>
            </a:pPr>
            <a:r>
              <a:rPr lang="en-CA" sz="2200">
                <a:solidFill>
                  <a:schemeClr val="bg1"/>
                </a:solidFill>
                <a:ea typeface="+mn-lt"/>
                <a:cs typeface="+mn-lt"/>
              </a:rPr>
              <a:t>Beyond school?</a:t>
            </a:r>
            <a:endParaRPr lang="en-US" sz="220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56DA0B4-ACDD-4BF8-903A-5FE1183E17F5}"/>
              </a:ext>
            </a:extLst>
          </p:cNvPr>
          <p:cNvSpPr txBox="1"/>
          <p:nvPr/>
        </p:nvSpPr>
        <p:spPr>
          <a:xfrm>
            <a:off x="6102829" y="1717735"/>
            <a:ext cx="5359879" cy="149066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31470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en-CA" sz="2200">
                <a:solidFill>
                  <a:schemeClr val="bg1"/>
                </a:solidFill>
              </a:rPr>
              <a:t>Where do these stereotypes come from</a:t>
            </a:r>
            <a:endParaRPr lang="en-US" sz="2200">
              <a:solidFill>
                <a:schemeClr val="bg1"/>
              </a:solidFill>
              <a:ea typeface="+mn-lt"/>
              <a:cs typeface="+mn-lt"/>
            </a:endParaRPr>
          </a:p>
          <a:p>
            <a:pPr marL="788670" lvl="1" indent="-285750">
              <a:lnSpc>
                <a:spcPct val="90000"/>
              </a:lnSpc>
              <a:spcBef>
                <a:spcPts val="1400"/>
              </a:spcBef>
              <a:buFont typeface="Arial"/>
              <a:buChar char="•"/>
            </a:pPr>
            <a:r>
              <a:rPr lang="en-CA" sz="2200">
                <a:solidFill>
                  <a:schemeClr val="bg1"/>
                </a:solidFill>
              </a:rPr>
              <a:t>From what and whom do we learn/are exposed to these views?</a:t>
            </a:r>
            <a:endParaRPr lang="en-US" sz="22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831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FB9A-31EF-4A6D-AD85-A9BC091F4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sz="3200" b="1"/>
              <a:t>Implicit Bias </a:t>
            </a:r>
          </a:p>
        </p:txBody>
      </p:sp>
      <p:pic>
        <p:nvPicPr>
          <p:cNvPr id="7" name="Picture 7">
            <a:hlinkClick r:id="" action="ppaction://media"/>
            <a:extLst>
              <a:ext uri="{FF2B5EF4-FFF2-40B4-BE49-F238E27FC236}">
                <a16:creationId xmlns:a16="http://schemas.microsoft.com/office/drawing/2014/main" id="{C8DFA119-15B6-42A2-AC11-00565148B9C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72064" y="1160918"/>
            <a:ext cx="6045576" cy="453418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8EF0B-967B-4EBA-A3B7-1853B291E1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1712343"/>
            <a:ext cx="3912583" cy="40386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2000" dirty="0">
                <a:ea typeface="+mn-lt"/>
                <a:cs typeface="+mn-lt"/>
              </a:rPr>
              <a:t> The attitudes or stereotypes that affect our understanding, actions, and decisions in an unconscious manner</a:t>
            </a:r>
          </a:p>
          <a:p>
            <a:r>
              <a:rPr lang="en-US" sz="2000" dirty="0">
                <a:ea typeface="+mn-lt"/>
                <a:cs typeface="+mn-lt"/>
              </a:rPr>
              <a:t>These are unconscious and learned </a:t>
            </a:r>
          </a:p>
          <a:p>
            <a:r>
              <a:rPr lang="en-US" sz="2000" b="1" dirty="0">
                <a:ea typeface="+mn-lt"/>
                <a:cs typeface="+mn-lt"/>
              </a:rPr>
              <a:t>Everyone</a:t>
            </a:r>
            <a:r>
              <a:rPr lang="en-US" sz="2000" dirty="0">
                <a:ea typeface="+mn-lt"/>
                <a:cs typeface="+mn-lt"/>
              </a:rPr>
              <a:t> has implicit bias</a:t>
            </a:r>
          </a:p>
          <a:p>
            <a:r>
              <a:rPr lang="en-US" sz="2000" dirty="0">
                <a:ea typeface="+mn-lt"/>
                <a:cs typeface="+mn-lt"/>
              </a:rPr>
              <a:t>This does</a:t>
            </a:r>
            <a:r>
              <a:rPr lang="en-US" sz="2000" b="1" dirty="0">
                <a:ea typeface="+mn-lt"/>
                <a:cs typeface="+mn-lt"/>
              </a:rPr>
              <a:t> NOT</a:t>
            </a:r>
            <a:r>
              <a:rPr lang="en-US" sz="2000" dirty="0">
                <a:ea typeface="+mn-lt"/>
                <a:cs typeface="+mn-lt"/>
              </a:rPr>
              <a:t> mean that someone is racist or has racist tendencies</a:t>
            </a:r>
          </a:p>
          <a:p>
            <a:r>
              <a:rPr lang="en-US" sz="2000" dirty="0">
                <a:ea typeface="+mn-lt"/>
                <a:cs typeface="+mn-lt"/>
              </a:rPr>
              <a:t>We </a:t>
            </a:r>
            <a:r>
              <a:rPr lang="en-US" sz="2000" b="1" dirty="0">
                <a:ea typeface="+mn-lt"/>
                <a:cs typeface="+mn-lt"/>
              </a:rPr>
              <a:t>all</a:t>
            </a:r>
            <a:r>
              <a:rPr lang="en-US" sz="2000" dirty="0">
                <a:ea typeface="+mn-lt"/>
                <a:cs typeface="+mn-lt"/>
              </a:rPr>
              <a:t> need to be aware of our implicit bias and check our attitudes and behavior </a:t>
            </a:r>
          </a:p>
        </p:txBody>
      </p:sp>
    </p:spTree>
    <p:extLst>
      <p:ext uri="{BB962C8B-B14F-4D97-AF65-F5344CB8AC3E}">
        <p14:creationId xmlns:p14="http://schemas.microsoft.com/office/powerpoint/2010/main" val="2597447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3701-900D-664C-ADDD-471132E0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4926" y="265203"/>
            <a:ext cx="5199926" cy="1241986"/>
          </a:xfrm>
        </p:spPr>
        <p:txBody>
          <a:bodyPr>
            <a:normAutofit/>
          </a:bodyPr>
          <a:lstStyle/>
          <a:p>
            <a:r>
              <a:rPr lang="en-US" sz="4000" b="1"/>
              <a:t>Food For Thought:</a:t>
            </a:r>
          </a:p>
        </p:txBody>
      </p:sp>
      <p:pic>
        <p:nvPicPr>
          <p:cNvPr id="2052" name="Picture 4" descr="See the source image">
            <a:extLst>
              <a:ext uri="{FF2B5EF4-FFF2-40B4-BE49-F238E27FC236}">
                <a16:creationId xmlns:a16="http://schemas.microsoft.com/office/drawing/2014/main" id="{1410E58A-A5C3-4528-BC07-161B8BA186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9" r="16671" b="1"/>
          <a:stretch/>
        </p:blipFill>
        <p:spPr bwMode="auto">
          <a:xfrm>
            <a:off x="6636743" y="1238487"/>
            <a:ext cx="474112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C780DC-39F5-4DF7-9F83-5DFA93275804}"/>
              </a:ext>
            </a:extLst>
          </p:cNvPr>
          <p:cNvSpPr txBox="1"/>
          <p:nvPr/>
        </p:nvSpPr>
        <p:spPr>
          <a:xfrm>
            <a:off x="1503872" y="1374476"/>
            <a:ext cx="4583502" cy="707886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How do you explore and encounter differences in others?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059C4B-9B90-4713-9BBC-6F6AB11E32AD}"/>
              </a:ext>
            </a:extLst>
          </p:cNvPr>
          <p:cNvSpPr txBox="1"/>
          <p:nvPr/>
        </p:nvSpPr>
        <p:spPr>
          <a:xfrm>
            <a:off x="1517351" y="2178709"/>
            <a:ext cx="4583502" cy="1323439"/>
          </a:xfrm>
          <a:prstGeom prst="rect">
            <a:avLst/>
          </a:prstGeom>
          <a:solidFill>
            <a:schemeClr val="accent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Have you ever had a wrong first impression of someone who had a different background or came from another culture? 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538A1B-DA48-4E86-80EE-4933834E5C75}"/>
              </a:ext>
            </a:extLst>
          </p:cNvPr>
          <p:cNvSpPr txBox="1"/>
          <p:nvPr/>
        </p:nvSpPr>
        <p:spPr>
          <a:xfrm>
            <a:off x="1530829" y="3601170"/>
            <a:ext cx="4569125" cy="7222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What might be some barriers that prevent people from valuing diversity? 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86B099-9752-48C2-B4B6-08E984C4DA5C}"/>
              </a:ext>
            </a:extLst>
          </p:cNvPr>
          <p:cNvSpPr txBox="1"/>
          <p:nvPr/>
        </p:nvSpPr>
        <p:spPr>
          <a:xfrm>
            <a:off x="1529931" y="4434157"/>
            <a:ext cx="4569124" cy="10156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+mn-lt"/>
                <a:cs typeface="+mn-lt"/>
              </a:rPr>
              <a:t>How would you build connections with someone regardless of similarities or differences?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F36508-592E-4D39-B3B2-EBAA516FD636}"/>
              </a:ext>
            </a:extLst>
          </p:cNvPr>
          <p:cNvSpPr txBox="1"/>
          <p:nvPr/>
        </p:nvSpPr>
        <p:spPr>
          <a:xfrm>
            <a:off x="1529032" y="5554692"/>
            <a:ext cx="4569124" cy="707886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ea typeface="+mn-lt"/>
                <a:cs typeface="+mn-lt"/>
              </a:rPr>
              <a:t>What does it mean to put yourself in someone else’s shoes? </a:t>
            </a:r>
          </a:p>
        </p:txBody>
      </p:sp>
    </p:spTree>
    <p:extLst>
      <p:ext uri="{BB962C8B-B14F-4D97-AF65-F5344CB8AC3E}">
        <p14:creationId xmlns:p14="http://schemas.microsoft.com/office/powerpoint/2010/main" val="7343340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5895-2D1B-E343-AA7E-21943DB1D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/>
              <a:t>What is diversity?</a:t>
            </a:r>
          </a:p>
        </p:txBody>
      </p:sp>
      <p:pic>
        <p:nvPicPr>
          <p:cNvPr id="10" name="Picture 10" descr="A picture containing pencil, implement, stationary, building&#10;&#10;Description automatically generated">
            <a:extLst>
              <a:ext uri="{FF2B5EF4-FFF2-40B4-BE49-F238E27FC236}">
                <a16:creationId xmlns:a16="http://schemas.microsoft.com/office/drawing/2014/main" id="{8AF53209-FC6D-4A01-94BB-E2BCCD976C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287" r="25546" b="-2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C367FB-CC72-42BA-AC8A-C85E06B8DF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4407230"/>
              </p:ext>
            </p:extLst>
          </p:nvPr>
        </p:nvGraphicFramePr>
        <p:xfrm>
          <a:off x="4441783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06436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88383-B7E4-E446-8EEE-DD34335D8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some of the things you think of when you hear “diversity”?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34F79BE-0FEA-7E4B-A6A2-A0654803063C}"/>
              </a:ext>
            </a:extLst>
          </p:cNvPr>
          <p:cNvSpPr/>
          <p:nvPr/>
        </p:nvSpPr>
        <p:spPr>
          <a:xfrm>
            <a:off x="4997017" y="4724189"/>
            <a:ext cx="2216356" cy="203247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425AA02-B41A-B246-8784-601EAE8511D2}"/>
              </a:ext>
            </a:extLst>
          </p:cNvPr>
          <p:cNvSpPr/>
          <p:nvPr/>
        </p:nvSpPr>
        <p:spPr>
          <a:xfrm>
            <a:off x="10437963" y="5486400"/>
            <a:ext cx="1529751" cy="124220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4A4CA5C-9835-7342-80DD-C8DF28779F66}"/>
              </a:ext>
            </a:extLst>
          </p:cNvPr>
          <p:cNvSpPr/>
          <p:nvPr/>
        </p:nvSpPr>
        <p:spPr>
          <a:xfrm>
            <a:off x="376537" y="5486400"/>
            <a:ext cx="1529751" cy="124220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0752445-845A-2749-BD5D-EF16D19F8FEB}"/>
              </a:ext>
            </a:extLst>
          </p:cNvPr>
          <p:cNvSpPr/>
          <p:nvPr/>
        </p:nvSpPr>
        <p:spPr>
          <a:xfrm>
            <a:off x="9908044" y="3918136"/>
            <a:ext cx="1529751" cy="124220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CA63F257-FB28-3549-8484-7A9C559B2C2F}"/>
              </a:ext>
            </a:extLst>
          </p:cNvPr>
          <p:cNvSpPr/>
          <p:nvPr/>
        </p:nvSpPr>
        <p:spPr>
          <a:xfrm>
            <a:off x="8378293" y="2601889"/>
            <a:ext cx="1529751" cy="124220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1D53769-CA17-E44B-A8AE-C31FA28BAB91}"/>
              </a:ext>
            </a:extLst>
          </p:cNvPr>
          <p:cNvSpPr/>
          <p:nvPr/>
        </p:nvSpPr>
        <p:spPr>
          <a:xfrm>
            <a:off x="6331098" y="2186796"/>
            <a:ext cx="1529751" cy="1242204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B1A4D55-D661-024A-B00E-37184E49B103}"/>
              </a:ext>
            </a:extLst>
          </p:cNvPr>
          <p:cNvSpPr/>
          <p:nvPr/>
        </p:nvSpPr>
        <p:spPr>
          <a:xfrm>
            <a:off x="4283905" y="2208721"/>
            <a:ext cx="1529751" cy="1242204"/>
          </a:xfrm>
          <a:prstGeom prst="round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E52CA7A6-809A-0442-AE1D-F6D0A7E9AC38}"/>
              </a:ext>
            </a:extLst>
          </p:cNvPr>
          <p:cNvSpPr/>
          <p:nvPr/>
        </p:nvSpPr>
        <p:spPr>
          <a:xfrm>
            <a:off x="706961" y="3926147"/>
            <a:ext cx="1529751" cy="1242204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F0DDA8F-16EF-2F44-A156-0B5BC1CA2894}"/>
              </a:ext>
            </a:extLst>
          </p:cNvPr>
          <p:cNvSpPr/>
          <p:nvPr/>
        </p:nvSpPr>
        <p:spPr>
          <a:xfrm>
            <a:off x="2236712" y="2597370"/>
            <a:ext cx="1529751" cy="1242204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C936EB-A087-AD4F-B313-31B400F650C8}"/>
              </a:ext>
            </a:extLst>
          </p:cNvPr>
          <p:cNvSpPr txBox="1"/>
          <p:nvPr/>
        </p:nvSpPr>
        <p:spPr>
          <a:xfrm>
            <a:off x="4955122" y="5408392"/>
            <a:ext cx="2242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Diversity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A3FEE0F8-E7C6-9146-A991-4BCBB4312378}"/>
              </a:ext>
            </a:extLst>
          </p:cNvPr>
          <p:cNvSpPr/>
          <p:nvPr/>
        </p:nvSpPr>
        <p:spPr>
          <a:xfrm>
            <a:off x="2076316" y="5740424"/>
            <a:ext cx="2807422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0CB8D3D2-A788-FC46-BB8E-16F5175D27D8}"/>
              </a:ext>
            </a:extLst>
          </p:cNvPr>
          <p:cNvSpPr/>
          <p:nvPr/>
        </p:nvSpPr>
        <p:spPr>
          <a:xfrm rot="1131436">
            <a:off x="2301615" y="4704593"/>
            <a:ext cx="2560371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14E02BD7-0F30-1747-9520-C165ED6EB94D}"/>
              </a:ext>
            </a:extLst>
          </p:cNvPr>
          <p:cNvSpPr/>
          <p:nvPr/>
        </p:nvSpPr>
        <p:spPr>
          <a:xfrm rot="1929214">
            <a:off x="3533211" y="4070706"/>
            <a:ext cx="1651325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25E74FA3-A3A6-6040-A46A-34A589E487DA}"/>
              </a:ext>
            </a:extLst>
          </p:cNvPr>
          <p:cNvSpPr/>
          <p:nvPr/>
        </p:nvSpPr>
        <p:spPr>
          <a:xfrm rot="3563732">
            <a:off x="4941878" y="3765618"/>
            <a:ext cx="906011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2E180FF8-44E5-7F45-AB4B-10EDA3942F61}"/>
              </a:ext>
            </a:extLst>
          </p:cNvPr>
          <p:cNvSpPr/>
          <p:nvPr/>
        </p:nvSpPr>
        <p:spPr>
          <a:xfrm rot="19427604" flipH="1">
            <a:off x="6956613" y="4036947"/>
            <a:ext cx="1451393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4D775E83-E191-CB4F-A259-09CD34CA71A0}"/>
              </a:ext>
            </a:extLst>
          </p:cNvPr>
          <p:cNvSpPr/>
          <p:nvPr/>
        </p:nvSpPr>
        <p:spPr>
          <a:xfrm rot="17907573" flipH="1">
            <a:off x="6294395" y="3725476"/>
            <a:ext cx="869112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A9C7D21D-0665-4D49-AFC9-F6DFD6AB3FE6}"/>
              </a:ext>
            </a:extLst>
          </p:cNvPr>
          <p:cNvSpPr/>
          <p:nvPr/>
        </p:nvSpPr>
        <p:spPr>
          <a:xfrm rot="20582863" flipH="1">
            <a:off x="7377479" y="4760557"/>
            <a:ext cx="2412269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2C5D2AE8-3A28-6542-8825-571C32EFF4D8}"/>
              </a:ext>
            </a:extLst>
          </p:cNvPr>
          <p:cNvSpPr/>
          <p:nvPr/>
        </p:nvSpPr>
        <p:spPr>
          <a:xfrm flipH="1">
            <a:off x="7284757" y="5744132"/>
            <a:ext cx="2844512" cy="584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48E0B0A-20C8-C04C-9993-7E1D316D8CA5}"/>
              </a:ext>
            </a:extLst>
          </p:cNvPr>
          <p:cNvSpPr txBox="1"/>
          <p:nvPr/>
        </p:nvSpPr>
        <p:spPr>
          <a:xfrm>
            <a:off x="413465" y="5740424"/>
            <a:ext cx="14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Race/ Ethnicity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E1B331-CA07-734D-B26A-1AE05464B368}"/>
              </a:ext>
            </a:extLst>
          </p:cNvPr>
          <p:cNvSpPr txBox="1"/>
          <p:nvPr/>
        </p:nvSpPr>
        <p:spPr>
          <a:xfrm>
            <a:off x="718557" y="4363093"/>
            <a:ext cx="1492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Religion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3A3A8-B904-0B45-9B5B-8B8EE4212468}"/>
              </a:ext>
            </a:extLst>
          </p:cNvPr>
          <p:cNvSpPr txBox="1"/>
          <p:nvPr/>
        </p:nvSpPr>
        <p:spPr>
          <a:xfrm>
            <a:off x="2268521" y="2896567"/>
            <a:ext cx="14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Sex/ Gender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701CF32-47DE-1F4E-B5BD-11C57EFA0C40}"/>
              </a:ext>
            </a:extLst>
          </p:cNvPr>
          <p:cNvSpPr txBox="1"/>
          <p:nvPr/>
        </p:nvSpPr>
        <p:spPr>
          <a:xfrm>
            <a:off x="4306922" y="2471301"/>
            <a:ext cx="14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Sexual Orientation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B58316-104C-144F-8361-3457251B7964}"/>
              </a:ext>
            </a:extLst>
          </p:cNvPr>
          <p:cNvSpPr txBox="1"/>
          <p:nvPr/>
        </p:nvSpPr>
        <p:spPr>
          <a:xfrm>
            <a:off x="6349561" y="2362991"/>
            <a:ext cx="1492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Socio-economic Status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BDD67B4-5480-0E42-9CA1-041866F8F44B}"/>
              </a:ext>
            </a:extLst>
          </p:cNvPr>
          <p:cNvSpPr txBox="1"/>
          <p:nvPr/>
        </p:nvSpPr>
        <p:spPr>
          <a:xfrm>
            <a:off x="8415221" y="2904509"/>
            <a:ext cx="14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Ability/ Disability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452BDDC-C4B4-2044-B6A2-80979D362A85}"/>
              </a:ext>
            </a:extLst>
          </p:cNvPr>
          <p:cNvSpPr txBox="1"/>
          <p:nvPr/>
        </p:nvSpPr>
        <p:spPr>
          <a:xfrm>
            <a:off x="9926507" y="4211389"/>
            <a:ext cx="14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Family Structure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C2F2AF4-4634-6641-91E8-2521587C8822}"/>
              </a:ext>
            </a:extLst>
          </p:cNvPr>
          <p:cNvSpPr txBox="1"/>
          <p:nvPr/>
        </p:nvSpPr>
        <p:spPr>
          <a:xfrm>
            <a:off x="10474891" y="5784336"/>
            <a:ext cx="1492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Etc. Etc. Etc.</a:t>
            </a:r>
          </a:p>
        </p:txBody>
      </p:sp>
    </p:spTree>
    <p:extLst>
      <p:ext uri="{BB962C8B-B14F-4D97-AF65-F5344CB8AC3E}">
        <p14:creationId xmlns:p14="http://schemas.microsoft.com/office/powerpoint/2010/main" val="3128202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393F7-0F0A-433D-9084-A6BCE1D948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02338" y="1026543"/>
            <a:ext cx="3912583" cy="1356360"/>
          </a:xfrm>
        </p:spPr>
        <p:txBody>
          <a:bodyPr>
            <a:normAutofit/>
          </a:bodyPr>
          <a:lstStyle/>
          <a:p>
            <a:r>
              <a:rPr lang="en-US" sz="4200" dirty="0"/>
              <a:t>What does diversity mean?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5CFFD-9B02-427B-B4F4-C9ABFC18D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2338" y="2589362"/>
            <a:ext cx="3912583" cy="3219091"/>
          </a:xfrm>
          <a:solidFill>
            <a:schemeClr val="accent5"/>
          </a:solidFill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The concept of diversity encompasses </a:t>
            </a:r>
            <a:r>
              <a:rPr lang="en-US" b="1" dirty="0">
                <a:solidFill>
                  <a:schemeClr val="bg1"/>
                </a:solidFill>
              </a:rPr>
              <a:t>acceptance</a:t>
            </a:r>
            <a:r>
              <a:rPr lang="en-US" dirty="0">
                <a:solidFill>
                  <a:schemeClr val="bg1"/>
                </a:solidFill>
              </a:rPr>
              <a:t> and </a:t>
            </a:r>
            <a:r>
              <a:rPr lang="en-US" b="1" dirty="0">
                <a:solidFill>
                  <a:schemeClr val="bg1"/>
                </a:solidFill>
              </a:rPr>
              <a:t>respect</a:t>
            </a:r>
            <a:r>
              <a:rPr lang="en-US" dirty="0">
                <a:solidFill>
                  <a:schemeClr val="bg1"/>
                </a:solidFill>
              </a:rPr>
              <a:t>. </a:t>
            </a:r>
            <a:endParaRPr lang="en-US" dirty="0">
              <a:solidFill>
                <a:schemeClr val="bg1"/>
              </a:solidFill>
              <a:cs typeface="+mn-ea"/>
            </a:endParaRPr>
          </a:p>
          <a:p>
            <a:r>
              <a:rPr lang="en-US" dirty="0">
                <a:solidFill>
                  <a:schemeClr val="bg1"/>
                </a:solidFill>
              </a:rPr>
              <a:t>It means </a:t>
            </a:r>
            <a:r>
              <a:rPr lang="en-US" b="1" dirty="0">
                <a:solidFill>
                  <a:schemeClr val="bg1"/>
                </a:solidFill>
              </a:rPr>
              <a:t>understanding</a:t>
            </a:r>
            <a:r>
              <a:rPr lang="en-US" dirty="0">
                <a:solidFill>
                  <a:schemeClr val="bg1"/>
                </a:solidFill>
              </a:rPr>
              <a:t> that each individual is </a:t>
            </a:r>
            <a:r>
              <a:rPr lang="en-US" b="1" dirty="0">
                <a:solidFill>
                  <a:schemeClr val="bg1"/>
                </a:solidFill>
              </a:rPr>
              <a:t>unique</a:t>
            </a:r>
            <a:r>
              <a:rPr lang="en-US" dirty="0">
                <a:solidFill>
                  <a:schemeClr val="bg1"/>
                </a:solidFill>
              </a:rPr>
              <a:t>, and </a:t>
            </a:r>
            <a:r>
              <a:rPr lang="en-US" b="1" dirty="0">
                <a:solidFill>
                  <a:schemeClr val="bg1"/>
                </a:solidFill>
              </a:rPr>
              <a:t>recognizing</a:t>
            </a:r>
            <a:r>
              <a:rPr lang="en-US" dirty="0">
                <a:solidFill>
                  <a:schemeClr val="bg1"/>
                </a:solidFill>
              </a:rPr>
              <a:t> our individual </a:t>
            </a:r>
            <a:r>
              <a:rPr lang="en-US" b="1" dirty="0">
                <a:solidFill>
                  <a:schemeClr val="bg1"/>
                </a:solidFill>
              </a:rPr>
              <a:t>differences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84470C3-84F5-4D52-AD4D-E55510619A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61" y="1581697"/>
            <a:ext cx="7083503" cy="3701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98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E5582-3035-4248-AF9D-A9D0453D01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dirty="0"/>
              <a:t>Personal Lens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0D83B3E-4DAC-4D2D-8721-C8E59B571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064" y="2319776"/>
            <a:ext cx="4593715" cy="22164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F9FE9FC-AC9A-4770-BD05-C5F45C36B478}"/>
              </a:ext>
            </a:extLst>
          </p:cNvPr>
          <p:cNvSpPr txBox="1"/>
          <p:nvPr/>
        </p:nvSpPr>
        <p:spPr>
          <a:xfrm>
            <a:off x="6090249" y="1848929"/>
            <a:ext cx="4554746" cy="1015663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All the things that make up who we are and how we view situations can be referred to as our </a:t>
            </a:r>
            <a:r>
              <a:rPr lang="en-US" sz="2000" b="1">
                <a:solidFill>
                  <a:srgbClr val="FFFFFF"/>
                </a:solidFill>
                <a:ea typeface="+mn-lt"/>
                <a:cs typeface="+mn-lt"/>
              </a:rPr>
              <a:t>personal lens</a:t>
            </a:r>
            <a:r>
              <a:rPr lang="en-US" sz="2000">
                <a:solidFill>
                  <a:srgbClr val="FFFFFF"/>
                </a:solidFill>
                <a:ea typeface="+mn-lt"/>
                <a:cs typeface="+mn-lt"/>
              </a:rPr>
              <a:t>.</a:t>
            </a:r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007B5E-A9F4-4E08-AD09-DC23E28F0EB2}"/>
              </a:ext>
            </a:extLst>
          </p:cNvPr>
          <p:cNvSpPr txBox="1"/>
          <p:nvPr/>
        </p:nvSpPr>
        <p:spPr>
          <a:xfrm>
            <a:off x="6089350" y="3141992"/>
            <a:ext cx="4554747" cy="1015663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Our lens is made up of </a:t>
            </a:r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values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 we hold, our </a:t>
            </a:r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culture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 and </a:t>
            </a:r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background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, and our </a:t>
            </a:r>
            <a:r>
              <a:rPr lang="en-US" sz="2000" b="1">
                <a:solidFill>
                  <a:schemeClr val="bg1"/>
                </a:solidFill>
                <a:ea typeface="+mn-lt"/>
                <a:cs typeface="+mn-lt"/>
              </a:rPr>
              <a:t>life experiences</a:t>
            </a:r>
            <a:r>
              <a:rPr lang="en-US" sz="2000">
                <a:solidFill>
                  <a:schemeClr val="bg1"/>
                </a:solidFill>
                <a:ea typeface="+mn-lt"/>
                <a:cs typeface="+mn-lt"/>
              </a:rPr>
              <a:t>. </a:t>
            </a:r>
            <a:endParaRPr lang="en-US" sz="200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73523-69B1-4373-9D1C-E2A8BFC1EF9F}"/>
              </a:ext>
            </a:extLst>
          </p:cNvPr>
          <p:cNvSpPr txBox="1"/>
          <p:nvPr/>
        </p:nvSpPr>
        <p:spPr>
          <a:xfrm>
            <a:off x="6045320" y="4435056"/>
            <a:ext cx="4583501" cy="92333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ea typeface="+mn-lt"/>
                <a:cs typeface="+mn-lt"/>
              </a:rPr>
              <a:t>Life experiences </a:t>
            </a:r>
            <a:r>
              <a:rPr lang="en-US">
                <a:ea typeface="+mn-lt"/>
                <a:cs typeface="+mn-lt"/>
              </a:rPr>
              <a:t>include things that we </a:t>
            </a:r>
            <a:r>
              <a:rPr lang="en-US" b="1">
                <a:ea typeface="+mn-lt"/>
                <a:cs typeface="+mn-lt"/>
              </a:rPr>
              <a:t>choose</a:t>
            </a:r>
            <a:r>
              <a:rPr lang="en-US">
                <a:ea typeface="+mn-lt"/>
                <a:cs typeface="+mn-lt"/>
              </a:rPr>
              <a:t> to do, as well as things we do </a:t>
            </a:r>
            <a:r>
              <a:rPr lang="en-US" b="1">
                <a:ea typeface="+mn-lt"/>
                <a:cs typeface="+mn-lt"/>
              </a:rPr>
              <a:t>not</a:t>
            </a:r>
            <a:r>
              <a:rPr lang="en-US">
                <a:ea typeface="+mn-lt"/>
                <a:cs typeface="+mn-lt"/>
              </a:rPr>
              <a:t> have any choice about or control over.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854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A23A5-866D-7B49-AA50-99DE15DD6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dirty="0"/>
              <a:t>Why is diversity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B72709-3D35-6C41-A1DA-E0CFF21DD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265" r="25848" b="2"/>
          <a:stretch/>
        </p:blipFill>
        <p:spPr>
          <a:xfrm>
            <a:off x="223336" y="243840"/>
            <a:ext cx="3646837" cy="6377939"/>
          </a:xfrm>
          <a:prstGeom prst="rect">
            <a:avLst/>
          </a:prstGeom>
        </p:spPr>
      </p:pic>
      <p:graphicFrame>
        <p:nvGraphicFramePr>
          <p:cNvPr id="5" name="Diagram 3">
            <a:extLst>
              <a:ext uri="{FF2B5EF4-FFF2-40B4-BE49-F238E27FC236}">
                <a16:creationId xmlns:a16="http://schemas.microsoft.com/office/drawing/2014/main" id="{7864B281-148B-4500-A20D-CF7E1F2A32C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09754158"/>
              </p:ext>
            </p:extLst>
          </p:nvPr>
        </p:nvGraphicFramePr>
        <p:xfrm>
          <a:off x="4441783" y="2057400"/>
          <a:ext cx="6693061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3983137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9AA925-299D-B149-BA3F-DFE961E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road to appreciating diversity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99D3CE7-AC07-EA46-B0CE-A014656439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0853370"/>
              </p:ext>
            </p:extLst>
          </p:nvPr>
        </p:nvGraphicFramePr>
        <p:xfrm>
          <a:off x="1143000" y="2057400"/>
          <a:ext cx="9872663" cy="4038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006599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83701-900D-664C-ADDD-471132E01F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5492" y="308335"/>
            <a:ext cx="5199926" cy="1443269"/>
          </a:xfrm>
        </p:spPr>
        <p:txBody>
          <a:bodyPr>
            <a:normAutofit/>
          </a:bodyPr>
          <a:lstStyle/>
          <a:p>
            <a:r>
              <a:rPr lang="en-US" sz="4000" b="1" dirty="0"/>
              <a:t>The road to appreciating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55F77D-9919-1647-888E-2957BE1D39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5493" y="2819599"/>
            <a:ext cx="5084178" cy="2916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CA" sz="2000">
                <a:effectLst/>
              </a:rPr>
              <a:t>Understand and recognize barriers along </a:t>
            </a:r>
            <a:r>
              <a:rPr lang="en-CA" sz="2000" dirty="0">
                <a:effectLst/>
              </a:rPr>
              <a:t>journey:</a:t>
            </a:r>
            <a:endParaRPr lang="en-CA" sz="2000" b="1" dirty="0">
              <a:effectLst/>
            </a:endParaRPr>
          </a:p>
          <a:p>
            <a:pPr lvl="1"/>
            <a:r>
              <a:rPr lang="en-CA" dirty="0">
                <a:effectLst/>
              </a:rPr>
              <a:t>Stereotypes</a:t>
            </a:r>
          </a:p>
          <a:p>
            <a:pPr lvl="1"/>
            <a:r>
              <a:rPr lang="en-CA" dirty="0">
                <a:effectLst/>
              </a:rPr>
              <a:t>Biases/Prejudices</a:t>
            </a:r>
          </a:p>
          <a:p>
            <a:pPr lvl="1"/>
            <a:r>
              <a:rPr lang="en-CA" dirty="0">
                <a:effectLst/>
              </a:rPr>
              <a:t>Discrimination</a:t>
            </a:r>
          </a:p>
          <a:p>
            <a:pPr lvl="1"/>
            <a:r>
              <a:rPr lang="en-CA" dirty="0">
                <a:effectLst/>
              </a:rPr>
              <a:t>Racism, and other “isms”</a:t>
            </a:r>
          </a:p>
          <a:p>
            <a:pPr lvl="2"/>
            <a:r>
              <a:rPr lang="en-CA" sz="2000" dirty="0">
                <a:effectLst/>
              </a:rPr>
              <a:t>age, disabilities, athletic ability, weight</a:t>
            </a:r>
          </a:p>
          <a:p>
            <a:pPr lvl="1"/>
            <a:r>
              <a:rPr lang="en-CA" dirty="0">
                <a:effectLst/>
              </a:rPr>
              <a:t>Ignorance/Lack of Awareness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C123A56-DFA0-6C43-B9AF-C929823D13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946" r="30698" b="-1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77609D-DA68-4FA9-95DA-F29A5557AFF1}"/>
              </a:ext>
            </a:extLst>
          </p:cNvPr>
          <p:cNvSpPr txBox="1"/>
          <p:nvPr/>
        </p:nvSpPr>
        <p:spPr>
          <a:xfrm>
            <a:off x="1086928" y="1992702"/>
            <a:ext cx="5014822" cy="461665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CA" sz="2400">
                <a:solidFill>
                  <a:srgbClr val="FFFFFF"/>
                </a:solidFill>
                <a:ea typeface="+mn-lt"/>
                <a:cs typeface="+mn-lt"/>
              </a:rPr>
              <a:t>Appreciating Diversity is a </a:t>
            </a:r>
            <a:r>
              <a:rPr lang="en-CA" sz="2400" b="1">
                <a:solidFill>
                  <a:srgbClr val="FFFFFF"/>
                </a:solidFill>
                <a:ea typeface="+mn-lt"/>
                <a:cs typeface="+mn-lt"/>
              </a:rPr>
              <a:t>process</a:t>
            </a:r>
            <a:endParaRPr lang="en-US" sz="2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3681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21F99-5909-4248-9DBB-686CA34E3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School Counseling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8DCE8-29DA-4FA0-A57A-727CA2112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" indent="0">
              <a:buNone/>
            </a:pPr>
            <a:r>
              <a:rPr lang="en-US" dirty="0">
                <a:solidFill>
                  <a:srgbClr val="FF0000"/>
                </a:solidFill>
              </a:rPr>
              <a:t>[Insert image of school counseling team]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A50B90-5B25-47DC-80B0-FF9EF42F134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[Insert name, caseload and email of school counselor]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[Insert name, caseload and email of school counselor]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ea typeface="+mn-lt"/>
                <a:cs typeface="+mn-lt"/>
              </a:rPr>
              <a:t>[Insert name, caseload and email of school counselor]</a:t>
            </a:r>
          </a:p>
        </p:txBody>
      </p:sp>
    </p:spTree>
    <p:extLst>
      <p:ext uri="{BB962C8B-B14F-4D97-AF65-F5344CB8AC3E}">
        <p14:creationId xmlns:p14="http://schemas.microsoft.com/office/powerpoint/2010/main" val="2732085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0">
            <a:extLst>
              <a:ext uri="{FF2B5EF4-FFF2-40B4-BE49-F238E27FC236}">
                <a16:creationId xmlns:a16="http://schemas.microsoft.com/office/drawing/2014/main" id="{B026943E-787C-453D-97F9-047891E680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6" descr="A picture containing sitting, blue, large, luggage&#10;&#10;Description automatically generated">
            <a:extLst>
              <a:ext uri="{FF2B5EF4-FFF2-40B4-BE49-F238E27FC236}">
                <a16:creationId xmlns:a16="http://schemas.microsoft.com/office/drawing/2014/main" id="{3F83CA41-2819-41B7-8118-2729E61F2E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</a:blip>
          <a:srcRect t="4028" b="63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23624A7-90E0-6448-86A8-C779E90F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>
            <a:normAutofit/>
          </a:bodyPr>
          <a:lstStyle/>
          <a:p>
            <a:r>
              <a:rPr lang="en-US" dirty="0"/>
              <a:t>The road to appreciating diversity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EE551-3A6F-9F45-8F7F-DE15A31CA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800" dirty="0">
                <a:effectLst/>
              </a:rPr>
              <a:t>Some will say:</a:t>
            </a:r>
          </a:p>
          <a:p>
            <a:pPr lvl="1"/>
            <a:r>
              <a:rPr lang="en-CA" sz="2800" dirty="0"/>
              <a:t> </a:t>
            </a:r>
            <a:r>
              <a:rPr lang="en-CA" sz="2800" dirty="0">
                <a:effectLst/>
              </a:rPr>
              <a:t>I didn’t realize that was offensive.</a:t>
            </a:r>
          </a:p>
          <a:p>
            <a:pPr lvl="1"/>
            <a:r>
              <a:rPr lang="en-CA" sz="2800" dirty="0">
                <a:effectLst/>
              </a:rPr>
              <a:t>I didn’t know that was a derogatory statement.</a:t>
            </a:r>
          </a:p>
          <a:p>
            <a:pPr lvl="1"/>
            <a:r>
              <a:rPr lang="en-CA" sz="2800" dirty="0">
                <a:effectLst/>
              </a:rPr>
              <a:t>How was I </a:t>
            </a:r>
            <a:r>
              <a:rPr lang="en-CA" sz="2800" dirty="0"/>
              <a:t>supposed</a:t>
            </a:r>
            <a:r>
              <a:rPr lang="en-CA" sz="2800" dirty="0">
                <a:effectLst/>
              </a:rPr>
              <a:t> to know?</a:t>
            </a:r>
          </a:p>
          <a:p>
            <a:r>
              <a:rPr lang="en-CA" sz="2800" dirty="0">
                <a:effectLst/>
              </a:rPr>
              <a:t>It is a process, a journey… but when we </a:t>
            </a:r>
            <a:r>
              <a:rPr lang="en-CA" sz="2800" b="1" dirty="0">
                <a:effectLst/>
              </a:rPr>
              <a:t>know better</a:t>
            </a:r>
            <a:r>
              <a:rPr lang="en-CA" sz="2800" dirty="0">
                <a:effectLst/>
              </a:rPr>
              <a:t>, </a:t>
            </a:r>
            <a:r>
              <a:rPr lang="en-CA" sz="2800" dirty="0"/>
              <a:t>we must</a:t>
            </a:r>
            <a:r>
              <a:rPr lang="en-CA" sz="2800" dirty="0">
                <a:effectLst/>
              </a:rPr>
              <a:t> </a:t>
            </a:r>
            <a:r>
              <a:rPr lang="en-CA" sz="2800" b="1" dirty="0">
                <a:effectLst/>
              </a:rPr>
              <a:t>do better</a:t>
            </a:r>
          </a:p>
          <a:p>
            <a:r>
              <a:rPr lang="en-CA" sz="2800" dirty="0">
                <a:effectLst/>
              </a:rPr>
              <a:t>We all learn more as we travel towards appreciating diversity</a:t>
            </a:r>
          </a:p>
        </p:txBody>
      </p:sp>
    </p:spTree>
    <p:extLst>
      <p:ext uri="{BB962C8B-B14F-4D97-AF65-F5344CB8AC3E}">
        <p14:creationId xmlns:p14="http://schemas.microsoft.com/office/powerpoint/2010/main" val="25322686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E8DBDA3-652C-4F87-B53B-7F73AC8F4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"/>
            <a:ext cx="12191999" cy="6857999"/>
          </a:xfrm>
          <a:prstGeom prst="rect">
            <a:avLst/>
          </a:prstGeom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2187232-3845-418F-A17C-C138F01D98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55058" cy="6858000"/>
          </a:xfrm>
          <a:prstGeom prst="rect">
            <a:avLst/>
          </a:prstGeom>
          <a:solidFill>
            <a:schemeClr val="accent1"/>
          </a:solidFill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0249B1-98FA-46C5-A38E-C86AB14174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009" y="873457"/>
            <a:ext cx="3273042" cy="5222543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FFFFFF"/>
                </a:solidFill>
              </a:rPr>
              <a:t>Exploring Words and Feelings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2A2A4-E58B-47A8-99F7-CCEB228A39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81" y="873457"/>
            <a:ext cx="6020790" cy="5222543"/>
          </a:xfrm>
        </p:spPr>
        <p:txBody>
          <a:bodyPr anchor="ctr"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</a:rPr>
              <a:t>What does </a:t>
            </a:r>
            <a:r>
              <a:rPr lang="en-US" sz="2000" b="1" dirty="0">
                <a:solidFill>
                  <a:schemeClr val="tx1"/>
                </a:solidFill>
              </a:rPr>
              <a:t>Tolerance</a:t>
            </a:r>
            <a:r>
              <a:rPr lang="en-US" sz="2000" dirty="0">
                <a:solidFill>
                  <a:schemeClr val="tx1"/>
                </a:solidFill>
              </a:rPr>
              <a:t> sound like?  What do people say when they are tolerating a person that is different than them?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How do you think you would feel if someone was tolerating your differences?</a:t>
            </a:r>
          </a:p>
          <a:p>
            <a:r>
              <a:rPr lang="en-US" sz="2000" dirty="0">
                <a:solidFill>
                  <a:schemeClr val="tx1"/>
                </a:solidFill>
              </a:rPr>
              <a:t>What does </a:t>
            </a:r>
            <a:r>
              <a:rPr lang="en-US" sz="2000" b="1" dirty="0">
                <a:solidFill>
                  <a:schemeClr val="tx1"/>
                </a:solidFill>
              </a:rPr>
              <a:t>Acceptance</a:t>
            </a:r>
            <a:r>
              <a:rPr lang="en-US" sz="2000" dirty="0">
                <a:solidFill>
                  <a:schemeClr val="tx1"/>
                </a:solidFill>
              </a:rPr>
              <a:t> sound like?  What types of words do people use to show that they accept a person that is different than them?</a:t>
            </a:r>
          </a:p>
          <a:p>
            <a:r>
              <a:rPr lang="en-US" sz="2000" b="1" dirty="0">
                <a:solidFill>
                  <a:schemeClr val="tx1"/>
                </a:solidFill>
              </a:rPr>
              <a:t>Think</a:t>
            </a:r>
            <a:r>
              <a:rPr lang="en-US" sz="2000" dirty="0">
                <a:solidFill>
                  <a:schemeClr val="tx1"/>
                </a:solidFill>
              </a:rPr>
              <a:t> about a time when someone has shown you </a:t>
            </a:r>
            <a:r>
              <a:rPr lang="en-US" sz="2000" b="1" dirty="0">
                <a:solidFill>
                  <a:schemeClr val="tx1"/>
                </a:solidFill>
              </a:rPr>
              <a:t>acceptance</a:t>
            </a:r>
            <a:r>
              <a:rPr lang="en-US" sz="2000" dirty="0">
                <a:solidFill>
                  <a:schemeClr val="tx1"/>
                </a:solidFill>
              </a:rPr>
              <a:t>.  How did it make you feel?</a:t>
            </a:r>
          </a:p>
          <a:p>
            <a:r>
              <a:rPr lang="en-US" sz="2000" dirty="0">
                <a:solidFill>
                  <a:schemeClr val="tx1"/>
                </a:solidFill>
              </a:rPr>
              <a:t>What does </a:t>
            </a:r>
            <a:r>
              <a:rPr lang="en-US" sz="2000" b="1" dirty="0">
                <a:solidFill>
                  <a:schemeClr val="tx1"/>
                </a:solidFill>
              </a:rPr>
              <a:t>Celebration</a:t>
            </a:r>
            <a:r>
              <a:rPr lang="en-US" sz="2000" dirty="0">
                <a:solidFill>
                  <a:schemeClr val="tx1"/>
                </a:solidFill>
              </a:rPr>
              <a:t> sound like?  What are some words and phrases that people use when they are celebrating a person that is different than them?</a:t>
            </a:r>
          </a:p>
          <a:p>
            <a:r>
              <a:rPr lang="en-US" sz="2000" dirty="0">
                <a:solidFill>
                  <a:schemeClr val="tx1"/>
                </a:solidFill>
              </a:rPr>
              <a:t>How would you feel if you the people around you were </a:t>
            </a:r>
            <a:r>
              <a:rPr lang="en-US" sz="2000" b="1" dirty="0">
                <a:solidFill>
                  <a:schemeClr val="tx1"/>
                </a:solidFill>
              </a:rPr>
              <a:t>celebrating</a:t>
            </a:r>
            <a:r>
              <a:rPr lang="en-US" sz="2000" dirty="0">
                <a:solidFill>
                  <a:schemeClr val="tx1"/>
                </a:solidFill>
              </a:rPr>
              <a:t> your diversity?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4911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Fireworks in the sky&#10;&#10;Description automatically generated">
            <a:extLst>
              <a:ext uri="{FF2B5EF4-FFF2-40B4-BE49-F238E27FC236}">
                <a16:creationId xmlns:a16="http://schemas.microsoft.com/office/drawing/2014/main" id="{545D06BD-00BC-4118-AA06-C83F079FF64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1000"/>
          </a:blip>
          <a:stretch>
            <a:fillRect/>
          </a:stretch>
        </p:blipFill>
        <p:spPr>
          <a:xfrm flipH="1">
            <a:off x="51759" y="0"/>
            <a:ext cx="12088481" cy="801293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231F125-3A96-4B0E-B99B-5302F4AE8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Language of Celebration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F753EB-C3F8-44CE-A3BF-049C6E739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tx1"/>
                </a:solidFill>
              </a:rPr>
              <a:t>What would you say to celebrate someone else’s diversity?  </a:t>
            </a:r>
            <a:endParaRPr lang="en-US" sz="2400" dirty="0">
              <a:solidFill>
                <a:schemeClr val="tx1"/>
              </a:solidFill>
            </a:endParaRPr>
          </a:p>
          <a:p>
            <a:r>
              <a:rPr lang="en-US" sz="2800" dirty="0">
                <a:solidFill>
                  <a:schemeClr val="tx1"/>
                </a:solidFill>
              </a:rPr>
              <a:t>Try using any of the words on the right in a celebratory sentence. 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7A90FCB-D7F6-4708-B17C-A53A17361D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1" r="10314" b="-1"/>
          <a:stretch/>
        </p:blipFill>
        <p:spPr bwMode="auto">
          <a:xfrm>
            <a:off x="6636743" y="1238487"/>
            <a:ext cx="4741120" cy="44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112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6A36A-5FA8-491B-AE45-995F94387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64" y="609600"/>
            <a:ext cx="6993914" cy="1356360"/>
          </a:xfrm>
        </p:spPr>
        <p:txBody>
          <a:bodyPr>
            <a:normAutofit/>
          </a:bodyPr>
          <a:lstStyle/>
          <a:p>
            <a:r>
              <a:rPr lang="en-US" dirty="0"/>
              <a:t>Exit Ticket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B2999C-90CE-4C4E-BC94-6AB2A9AF45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7064" y="2057400"/>
            <a:ext cx="6993914" cy="2183921"/>
          </a:xfr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Directions:  Pick one unique characteristic/quality about yourself that is important to you and that you want your classmates to know. Add it to the word-cloud at this link:</a:t>
            </a:r>
            <a:r>
              <a:rPr lang="en-US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4" name="Graphic 4" descr="Ticket">
            <a:extLst>
              <a:ext uri="{FF2B5EF4-FFF2-40B4-BE49-F238E27FC236}">
                <a16:creationId xmlns:a16="http://schemas.microsoft.com/office/drawing/2014/main" id="{F6CDE25F-D9CD-4F21-AB61-89380A0B45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85610" y="1860302"/>
            <a:ext cx="3135414" cy="3135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6CC14-3CED-46D5-ABED-43649AA2B788}"/>
              </a:ext>
            </a:extLst>
          </p:cNvPr>
          <p:cNvSpPr txBox="1"/>
          <p:nvPr/>
        </p:nvSpPr>
        <p:spPr>
          <a:xfrm>
            <a:off x="713118" y="5055079"/>
            <a:ext cx="7013274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ea typeface="+mn-lt"/>
                <a:cs typeface="+mn-lt"/>
              </a:rPr>
              <a:t>[Insert Link to your Answer Garden &gt;</a:t>
            </a:r>
            <a:r>
              <a:rPr lang="en-US" sz="2000" dirty="0">
                <a:solidFill>
                  <a:srgbClr val="FF0000"/>
                </a:solidFill>
                <a:hlinkClick r:id="rId5"/>
              </a:rPr>
              <a:t>https://answergarden.ch/</a:t>
            </a:r>
            <a:r>
              <a:rPr lang="en-US" sz="2000" b="1" dirty="0">
                <a:solidFill>
                  <a:srgbClr val="FF0000"/>
                </a:solidFill>
                <a:ea typeface="+mn-lt"/>
                <a:cs typeface="+mn-lt"/>
              </a:rPr>
              <a:t>]</a:t>
            </a:r>
            <a:endParaRPr lang="en-US" sz="2000"/>
          </a:p>
        </p:txBody>
      </p:sp>
      <p:pic>
        <p:nvPicPr>
          <p:cNvPr id="6" name="Graphic 6" descr="Caret Down">
            <a:extLst>
              <a:ext uri="{FF2B5EF4-FFF2-40B4-BE49-F238E27FC236}">
                <a16:creationId xmlns:a16="http://schemas.microsoft.com/office/drawing/2014/main" id="{A922E9DA-D9F5-47FC-A516-BB2117F4FA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5932" y="4395158"/>
            <a:ext cx="914400" cy="914400"/>
          </a:xfrm>
          <a:prstGeom prst="rect">
            <a:avLst/>
          </a:prstGeom>
        </p:spPr>
      </p:pic>
      <p:pic>
        <p:nvPicPr>
          <p:cNvPr id="7" name="Graphic 6" descr="Caret Down">
            <a:extLst>
              <a:ext uri="{FF2B5EF4-FFF2-40B4-BE49-F238E27FC236}">
                <a16:creationId xmlns:a16="http://schemas.microsoft.com/office/drawing/2014/main" id="{54393C42-8109-4140-B705-197EE145CA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5931" y="4237007"/>
            <a:ext cx="914400" cy="914400"/>
          </a:xfrm>
          <a:prstGeom prst="rect">
            <a:avLst/>
          </a:prstGeom>
        </p:spPr>
      </p:pic>
      <p:pic>
        <p:nvPicPr>
          <p:cNvPr id="8" name="Graphic 7" descr="Caret Down">
            <a:extLst>
              <a:ext uri="{FF2B5EF4-FFF2-40B4-BE49-F238E27FC236}">
                <a16:creationId xmlns:a16="http://schemas.microsoft.com/office/drawing/2014/main" id="{DA3668D5-8F2F-4F63-BD9A-D3E4CAF5A4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395930" y="409323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365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1BFD0-F19D-4463-A98D-243B30224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92016"/>
            <a:ext cx="5364444" cy="1356360"/>
          </a:xfrm>
        </p:spPr>
        <p:txBody>
          <a:bodyPr>
            <a:normAutofit/>
          </a:bodyPr>
          <a:lstStyle/>
          <a:p>
            <a:r>
              <a:rPr lang="en-US" dirty="0"/>
              <a:t>What’s Next?</a:t>
            </a:r>
          </a:p>
        </p:txBody>
      </p:sp>
      <p:pic>
        <p:nvPicPr>
          <p:cNvPr id="5" name="Picture 5" descr="A close up of a wire fence&#10;&#10;Description automatically generated">
            <a:extLst>
              <a:ext uri="{FF2B5EF4-FFF2-40B4-BE49-F238E27FC236}">
                <a16:creationId xmlns:a16="http://schemas.microsoft.com/office/drawing/2014/main" id="{B2B03CA9-884D-436D-A4DA-47C2CF79B9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12" y="1989538"/>
            <a:ext cx="5585752" cy="335139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8E4C33-396B-4B35-9ECF-E8528EF693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326" y="1424796"/>
            <a:ext cx="581014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CA" sz="2000" dirty="0"/>
              <a:t>Challenge to branch out, move beyond personal comfort zone.</a:t>
            </a:r>
          </a:p>
          <a:p>
            <a:endParaRPr lang="en-CA" sz="2000" dirty="0"/>
          </a:p>
          <a:p>
            <a:endParaRPr lang="en-CA" sz="2000" dirty="0"/>
          </a:p>
          <a:p>
            <a:endParaRPr lang="en-CA" sz="2000" dirty="0"/>
          </a:p>
          <a:p>
            <a:endParaRPr lang="en-CA" sz="2000" dirty="0"/>
          </a:p>
          <a:p>
            <a:r>
              <a:rPr lang="en-CA" sz="2000" dirty="0"/>
              <a:t>Be an upstander – as simple as asking a question:</a:t>
            </a:r>
          </a:p>
          <a:p>
            <a:pPr lvl="1"/>
            <a:r>
              <a:rPr lang="en-CA" dirty="0"/>
              <a:t>When you hear someone make a derogatory statement or insensitive joke </a:t>
            </a:r>
          </a:p>
          <a:p>
            <a:pPr marL="274320" lvl="1" indent="0">
              <a:buNone/>
            </a:pPr>
            <a:endParaRPr lang="en-C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2490F8-48D9-467A-8ED8-D892ED5E3996}"/>
              </a:ext>
            </a:extLst>
          </p:cNvPr>
          <p:cNvSpPr txBox="1"/>
          <p:nvPr/>
        </p:nvSpPr>
        <p:spPr>
          <a:xfrm>
            <a:off x="6636589" y="5745194"/>
            <a:ext cx="5014821" cy="369332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dirty="0">
                <a:solidFill>
                  <a:schemeClr val="bg1"/>
                </a:solidFill>
                <a:ea typeface="+mn-lt"/>
                <a:cs typeface="+mn-lt"/>
              </a:rPr>
              <a:t>ASK: Did you know that is offensive? </a:t>
            </a:r>
            <a:endParaRPr lang="en-US" dirty="0">
              <a:solidFill>
                <a:schemeClr val="bg1"/>
              </a:solidFill>
              <a:ea typeface="+mn-lt"/>
              <a:cs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461FF02-2AA3-4E7C-915E-430CC1A094DA}"/>
              </a:ext>
            </a:extLst>
          </p:cNvPr>
          <p:cNvSpPr txBox="1"/>
          <p:nvPr/>
        </p:nvSpPr>
        <p:spPr>
          <a:xfrm>
            <a:off x="6636588" y="5299494"/>
            <a:ext cx="3864634" cy="369332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dirty="0">
                <a:solidFill>
                  <a:schemeClr val="bg1"/>
                </a:solidFill>
                <a:ea typeface="+mn-lt"/>
                <a:cs typeface="+mn-lt"/>
              </a:rPr>
              <a:t>ASK: What makes you feel that way?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BF00B2-2A93-4966-A450-D692C9B3588E}"/>
              </a:ext>
            </a:extLst>
          </p:cNvPr>
          <p:cNvSpPr txBox="1"/>
          <p:nvPr/>
        </p:nvSpPr>
        <p:spPr>
          <a:xfrm>
            <a:off x="6636589" y="4853797"/>
            <a:ext cx="2800709" cy="369332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dirty="0">
                <a:solidFill>
                  <a:schemeClr val="bg1"/>
                </a:solidFill>
                <a:ea typeface="+mn-lt"/>
                <a:cs typeface="+mn-lt"/>
              </a:rPr>
              <a:t>ASK: Why did you say that?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3A5745-5B04-4A4A-9465-A30506CCB617}"/>
              </a:ext>
            </a:extLst>
          </p:cNvPr>
          <p:cNvSpPr txBox="1"/>
          <p:nvPr/>
        </p:nvSpPr>
        <p:spPr>
          <a:xfrm>
            <a:off x="6636589" y="3013495"/>
            <a:ext cx="5014822" cy="646331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dirty="0">
                <a:solidFill>
                  <a:srgbClr val="FFFFFF"/>
                </a:solidFill>
                <a:ea typeface="+mn-lt"/>
                <a:cs typeface="+mn-lt"/>
              </a:rPr>
              <a:t>Give people a chance…you never know what role you will play in someone's life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FE6FEF-1C8B-4EE9-BAAA-C0BACB04DBD5}"/>
              </a:ext>
            </a:extLst>
          </p:cNvPr>
          <p:cNvSpPr txBox="1"/>
          <p:nvPr/>
        </p:nvSpPr>
        <p:spPr>
          <a:xfrm>
            <a:off x="6636589" y="2553419"/>
            <a:ext cx="3864633" cy="369332"/>
          </a:xfrm>
          <a:prstGeom prst="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dirty="0">
                <a:solidFill>
                  <a:srgbClr val="FFFFFF"/>
                </a:solidFill>
                <a:ea typeface="+mn-lt"/>
                <a:cs typeface="+mn-lt"/>
              </a:rPr>
              <a:t>Look beyond the first 6 seconds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12B2726-5413-45E5-8588-BA9A658AB9B1}"/>
              </a:ext>
            </a:extLst>
          </p:cNvPr>
          <p:cNvSpPr txBox="1"/>
          <p:nvPr/>
        </p:nvSpPr>
        <p:spPr>
          <a:xfrm>
            <a:off x="6636588" y="2093343"/>
            <a:ext cx="2743200" cy="36933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CA" dirty="0">
                <a:solidFill>
                  <a:srgbClr val="FFFFFF"/>
                </a:solidFill>
                <a:ea typeface="+mn-lt"/>
                <a:cs typeface="+mn-lt"/>
              </a:rPr>
              <a:t>Try something new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794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4F9D3-49F9-4542-AA67-3CEA44FD1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3685" y="724619"/>
            <a:ext cx="5364444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Reminder: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408357-EECB-4421-A9F1-EB9120587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94892" y="2086155"/>
            <a:ext cx="5364444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182880" algn="ctr">
              <a:lnSpc>
                <a:spcPct val="90000"/>
              </a:lnSpc>
              <a:buFont typeface="Corbel" pitchFamily="34" charset="0"/>
              <a:buChar char="•"/>
            </a:pPr>
            <a:r>
              <a:rPr lang="en-US" sz="2400" dirty="0"/>
              <a:t>If you need to talk, reach out to a school </a:t>
            </a:r>
            <a:r>
              <a:rPr lang="en-US" sz="2400"/>
              <a:t>counselor</a:t>
            </a:r>
          </a:p>
          <a:p>
            <a:pPr>
              <a:lnSpc>
                <a:spcPct val="90000"/>
              </a:lnSpc>
            </a:pPr>
            <a:endParaRPr lang="en-US" sz="24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en-US" sz="2400" b="1">
                <a:solidFill>
                  <a:srgbClr val="FF0000"/>
                </a:solidFill>
              </a:rPr>
              <a:t>[Insert names and emails of counselors]</a:t>
            </a:r>
            <a:endParaRPr lang="en-US" sz="2400" b="1" dirty="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endParaRPr lang="en-US" dirty="0"/>
          </a:p>
          <a:p>
            <a:pPr indent="-182880">
              <a:lnSpc>
                <a:spcPct val="90000"/>
              </a:lnSpc>
              <a:buChar char="•"/>
            </a:pPr>
            <a:endParaRPr lang="en-US" dirty="0"/>
          </a:p>
        </p:txBody>
      </p:sp>
      <p:pic>
        <p:nvPicPr>
          <p:cNvPr id="7" name="Picture 7" descr="A picture containing book, text&#10;&#10;Description automatically generated">
            <a:extLst>
              <a:ext uri="{FF2B5EF4-FFF2-40B4-BE49-F238E27FC236}">
                <a16:creationId xmlns:a16="http://schemas.microsoft.com/office/drawing/2014/main" id="{91605ADE-A109-4F34-95CB-C150B435E35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42" r="2542"/>
          <a:stretch/>
        </p:blipFill>
        <p:spPr>
          <a:xfrm>
            <a:off x="338040" y="1076919"/>
            <a:ext cx="6099048" cy="4556418"/>
          </a:xfrm>
        </p:spPr>
      </p:pic>
    </p:spTree>
    <p:extLst>
      <p:ext uri="{BB962C8B-B14F-4D97-AF65-F5344CB8AC3E}">
        <p14:creationId xmlns:p14="http://schemas.microsoft.com/office/powerpoint/2010/main" val="1537232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C36BA-A974-4BD2-9150-E88611665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70335"/>
            <a:ext cx="5199926" cy="1443269"/>
          </a:xfrm>
        </p:spPr>
        <p:txBody>
          <a:bodyPr>
            <a:normAutofit/>
          </a:bodyPr>
          <a:lstStyle/>
          <a:p>
            <a:r>
              <a:rPr lang="en-US" sz="4000" b="1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0DBFB-FB3F-47F5-BDAD-FC928BA061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546430"/>
            <a:ext cx="5084178" cy="35495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dirty="0">
                <a:ea typeface="+mn-lt"/>
                <a:cs typeface="+mn-lt"/>
                <a:hlinkClick r:id="rId2"/>
              </a:rPr>
              <a:t>Anti-Racism Resources for White People</a:t>
            </a:r>
            <a:endParaRPr lang="en-US" sz="2800">
              <a:ea typeface="+mn-lt"/>
              <a:cs typeface="+mn-lt"/>
            </a:endParaRPr>
          </a:p>
          <a:p>
            <a:r>
              <a:rPr lang="en-US" sz="2800" dirty="0">
                <a:hlinkClick r:id="rId3"/>
              </a:rPr>
              <a:t>Anti-Racism Resources for Teens</a:t>
            </a:r>
            <a:endParaRPr lang="en-US" sz="2800"/>
          </a:p>
          <a:p>
            <a:r>
              <a:rPr lang="en-US" sz="2800" dirty="0">
                <a:hlinkClick r:id="rId3"/>
              </a:rPr>
              <a:t>Anti-Racist Reads</a:t>
            </a:r>
            <a:endParaRPr lang="en-US" sz="2800"/>
          </a:p>
        </p:txBody>
      </p:sp>
      <p:pic>
        <p:nvPicPr>
          <p:cNvPr id="5" name="Picture 5" descr="A picture containing person, people, person, group&#10;&#10;Description automatically generated">
            <a:extLst>
              <a:ext uri="{FF2B5EF4-FFF2-40B4-BE49-F238E27FC236}">
                <a16:creationId xmlns:a16="http://schemas.microsoft.com/office/drawing/2014/main" id="{02312B00-9101-4DF5-B560-AEA9C6BA12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965" r="12600"/>
          <a:stretch/>
        </p:blipFill>
        <p:spPr>
          <a:xfrm>
            <a:off x="6636743" y="1238487"/>
            <a:ext cx="4741120" cy="449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5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8F33C-79D7-4BB7-8433-F02B54086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1783" y="609600"/>
            <a:ext cx="6693061" cy="1356360"/>
          </a:xfrm>
        </p:spPr>
        <p:txBody>
          <a:bodyPr>
            <a:normAutofit/>
          </a:bodyPr>
          <a:lstStyle/>
          <a:p>
            <a:r>
              <a:rPr lang="en-US" b="1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241B0D-6EF4-4106-B83C-EEE31F717D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1783" y="2057400"/>
            <a:ext cx="6693061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r>
              <a:rPr lang="en-US" dirty="0"/>
              <a:t>By the end of the lesson, we will be able to…</a:t>
            </a:r>
          </a:p>
          <a:p>
            <a:r>
              <a:rPr lang="en-US" dirty="0"/>
              <a:t>Define key terms – </a:t>
            </a:r>
            <a:r>
              <a:rPr lang="en-US" b="1" dirty="0"/>
              <a:t>diversity</a:t>
            </a:r>
            <a:r>
              <a:rPr lang="en-US" dirty="0"/>
              <a:t>, </a:t>
            </a:r>
            <a:r>
              <a:rPr lang="en-US" b="1" dirty="0"/>
              <a:t>personal lens, implicit bias, </a:t>
            </a:r>
            <a:r>
              <a:rPr lang="en-US" dirty="0"/>
              <a:t>and</a:t>
            </a:r>
            <a:r>
              <a:rPr lang="en-US" b="1" dirty="0"/>
              <a:t> stereotypes </a:t>
            </a:r>
            <a:endParaRPr lang="en-US" dirty="0"/>
          </a:p>
          <a:p>
            <a:r>
              <a:rPr lang="en-US" dirty="0"/>
              <a:t>Identify where we are on the road to appreciating diversity </a:t>
            </a:r>
            <a:r>
              <a:rPr lang="en-US" b="1" dirty="0"/>
              <a:t>AND</a:t>
            </a:r>
            <a:r>
              <a:rPr lang="en-US" dirty="0"/>
              <a:t> identify a next step for growth</a:t>
            </a:r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DB9EBF12-EC62-478A-81C6-B05A06CE76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23" r="36709" b="-2"/>
          <a:stretch/>
        </p:blipFill>
        <p:spPr bwMode="auto">
          <a:xfrm>
            <a:off x="223336" y="243840"/>
            <a:ext cx="3646837" cy="6377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8437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D2710E-CF52-43E2-9AC5-0475BB8CE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145" y="609599"/>
            <a:ext cx="3364378" cy="5606143"/>
          </a:xfrm>
        </p:spPr>
        <p:txBody>
          <a:bodyPr>
            <a:normAutofit/>
          </a:bodyPr>
          <a:lstStyle/>
          <a:p>
            <a:r>
              <a:rPr lang="en-US" dirty="0"/>
              <a:t>Expectations 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6BA6274-B3F6-4EE8-8339-16CDA8379E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4240324"/>
              </p:ext>
            </p:extLst>
          </p:nvPr>
        </p:nvGraphicFramePr>
        <p:xfrm>
          <a:off x="4545013" y="1199858"/>
          <a:ext cx="6451943" cy="4467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55749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EA9EE6-E3F2-44AF-B407-708E4BA34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8564" y="609600"/>
            <a:ext cx="3912583" cy="1356360"/>
          </a:xfrm>
        </p:spPr>
        <p:txBody>
          <a:bodyPr>
            <a:normAutofit/>
          </a:bodyPr>
          <a:lstStyle/>
          <a:p>
            <a:r>
              <a:rPr lang="en-US" b="1" dirty="0"/>
              <a:t>Check-In</a:t>
            </a:r>
            <a:r>
              <a:rPr lang="en-US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420D60-C77A-4C69-91AE-1DDA67B209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8564" y="2057400"/>
            <a:ext cx="3912583" cy="4038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Take a minute to check how you are doing physically and emotionally right now. How are you feeling today? </a:t>
            </a:r>
          </a:p>
          <a:p>
            <a:endParaRPr lang="en-US" dirty="0"/>
          </a:p>
          <a:p>
            <a:pPr marL="45720" indent="0">
              <a:buNone/>
            </a:pPr>
            <a:r>
              <a:rPr lang="en-US" dirty="0"/>
              <a:t>If you'd like to talk to someone please reach out to your counselor.</a:t>
            </a:r>
          </a:p>
          <a:p>
            <a:pPr marL="45720" indent="0" algn="ctr">
              <a:buNone/>
            </a:pPr>
            <a:endParaRPr lang="en-US" dirty="0"/>
          </a:p>
          <a:p>
            <a:endParaRPr lang="en-US" dirty="0"/>
          </a:p>
          <a:p>
            <a:pPr marL="45720" indent="0">
              <a:buNone/>
            </a:pPr>
            <a:endParaRPr lang="en-US" dirty="0"/>
          </a:p>
        </p:txBody>
      </p:sp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87FAF0D9-7E74-4560-9338-5EEF86EBC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2064" y="1614337"/>
            <a:ext cx="6045576" cy="3627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975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015B19-764E-40B6-AB9F-1AA6B6E44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dirty="0"/>
              <a:t>When we stop putting people in boxes…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12167F-0E07-401C-976A-23DE4E057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2326" y="2057400"/>
            <a:ext cx="5378821" cy="13644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" indent="0" algn="ctr">
              <a:buNone/>
            </a:pPr>
            <a:r>
              <a:rPr lang="en-US" dirty="0">
                <a:hlinkClick r:id="rId3"/>
              </a:rPr>
              <a:t>https://tinyurl.com/yacncqq3</a:t>
            </a:r>
            <a:r>
              <a:rPr lang="en-US" dirty="0"/>
              <a:t>  </a:t>
            </a:r>
          </a:p>
          <a:p>
            <a:pPr marL="45720" indent="0" algn="ctr">
              <a:buNone/>
            </a:pPr>
            <a:endParaRPr lang="en-US" dirty="0"/>
          </a:p>
          <a:p>
            <a:pPr marL="45720" indent="0">
              <a:buNone/>
            </a:pPr>
            <a:r>
              <a:rPr lang="en-US" b="1" dirty="0"/>
              <a:t>Think About It:</a:t>
            </a:r>
          </a:p>
        </p:txBody>
      </p:sp>
      <p:pic>
        <p:nvPicPr>
          <p:cNvPr id="5" name="Graphic 4" descr="Box">
            <a:extLst>
              <a:ext uri="{FF2B5EF4-FFF2-40B4-BE49-F238E27FC236}">
                <a16:creationId xmlns:a16="http://schemas.microsoft.com/office/drawing/2014/main" id="{A942A6FC-6229-4A5B-B31E-5EA257407A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2064" y="1131152"/>
            <a:ext cx="4593715" cy="4593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6BCAE9-91C4-4D12-8175-429AD13AAF4B}"/>
              </a:ext>
            </a:extLst>
          </p:cNvPr>
          <p:cNvSpPr txBox="1"/>
          <p:nvPr/>
        </p:nvSpPr>
        <p:spPr>
          <a:xfrm>
            <a:off x="6219645" y="3502325"/>
            <a:ext cx="3965274" cy="430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Have you ever been put in a box?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2E1EF-6FEA-4A5C-8C7C-796A2B72408F}"/>
              </a:ext>
            </a:extLst>
          </p:cNvPr>
          <p:cNvSpPr txBox="1"/>
          <p:nvPr/>
        </p:nvSpPr>
        <p:spPr>
          <a:xfrm>
            <a:off x="6218747" y="4047766"/>
            <a:ext cx="2743200" cy="43088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rgbClr val="FFFFFF"/>
                </a:solidFill>
              </a:rPr>
              <a:t>How did it feel?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753875-BA5F-4915-AA63-146B1D44F26B}"/>
              </a:ext>
            </a:extLst>
          </p:cNvPr>
          <p:cNvSpPr txBox="1"/>
          <p:nvPr/>
        </p:nvSpPr>
        <p:spPr>
          <a:xfrm>
            <a:off x="6217848" y="4593207"/>
            <a:ext cx="5000445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Have you ever put someone else in a box?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6686B0-4911-4A43-9096-6617F1DEB507}"/>
              </a:ext>
            </a:extLst>
          </p:cNvPr>
          <p:cNvSpPr txBox="1"/>
          <p:nvPr/>
        </p:nvSpPr>
        <p:spPr>
          <a:xfrm>
            <a:off x="6216950" y="5138647"/>
            <a:ext cx="3778369" cy="430887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/>
              <a:t>How do you think they felt?</a:t>
            </a:r>
          </a:p>
        </p:txBody>
      </p:sp>
    </p:spTree>
    <p:extLst>
      <p:ext uri="{BB962C8B-B14F-4D97-AF65-F5344CB8AC3E}">
        <p14:creationId xmlns:p14="http://schemas.microsoft.com/office/powerpoint/2010/main" val="26871176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6894-055B-4A4B-A909-7BD66292F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704" y="609600"/>
            <a:ext cx="5364444" cy="1356360"/>
          </a:xfrm>
        </p:spPr>
        <p:txBody>
          <a:bodyPr>
            <a:normAutofit/>
          </a:bodyPr>
          <a:lstStyle/>
          <a:p>
            <a:r>
              <a:rPr lang="en-US" dirty="0"/>
              <a:t>Riddle Me This…</a:t>
            </a:r>
          </a:p>
        </p:txBody>
      </p:sp>
      <p:pic>
        <p:nvPicPr>
          <p:cNvPr id="4" name="Picture 4" descr="A young boy in a blue shirt&#10;&#10;Description automatically generated">
            <a:extLst>
              <a:ext uri="{FF2B5EF4-FFF2-40B4-BE49-F238E27FC236}">
                <a16:creationId xmlns:a16="http://schemas.microsoft.com/office/drawing/2014/main" id="{42ACEDFE-5295-4B11-A8A8-0D1EE02F5F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85" r="21366" b="-2"/>
          <a:stretch/>
        </p:blipFill>
        <p:spPr>
          <a:xfrm>
            <a:off x="872064" y="857675"/>
            <a:ext cx="4593715" cy="514066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24D57-6D7D-4B51-8837-72B240CADB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6703" y="2057400"/>
            <a:ext cx="5364444" cy="40386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45720" indent="0">
              <a:buNone/>
            </a:pPr>
            <a:r>
              <a:rPr lang="en-US" sz="2600" dirty="0"/>
              <a:t>A father and son were in a car accident where the father was killed. The ambulance brought the son to the hospital. He needed immediate surgery. In the operating room, a doctor came in and looked at the little boy and said I can't operate on him he is my son.</a:t>
            </a:r>
          </a:p>
          <a:p>
            <a:pPr marL="45720" indent="0">
              <a:buNone/>
            </a:pPr>
            <a:endParaRPr lang="en-US"/>
          </a:p>
          <a:p>
            <a:pPr marL="45720" indent="0" algn="ctr">
              <a:buNone/>
            </a:pPr>
            <a:r>
              <a:rPr lang="en-US" sz="4000" dirty="0"/>
              <a:t>Who is the doctor?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88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12178-AED4-4670-9650-9D68B4C66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Stereotypes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4F5B62-B599-4E3E-AC10-E944B00823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45720" indent="0">
              <a:buNone/>
            </a:pPr>
            <a:endParaRPr lang="en-US" sz="2800">
              <a:ea typeface="+mn-lt"/>
              <a:cs typeface="+mn-lt"/>
            </a:endParaRPr>
          </a:p>
          <a:p>
            <a:pPr marL="45720" indent="0">
              <a:buNone/>
            </a:pPr>
            <a:endParaRPr lang="en-US" sz="2800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D50052AA-28B6-44A3-A471-3E3F604C2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15" y="3150916"/>
            <a:ext cx="5451627" cy="2507748"/>
          </a:xfrm>
          <a:prstGeom prst="roundRect">
            <a:avLst>
              <a:gd name="adj" fmla="val 3517"/>
            </a:avLst>
          </a:prstGeom>
          <a:ln w="38100">
            <a:gradFill flip="none" rotWithShape="1">
              <a:gsLst>
                <a:gs pos="0">
                  <a:srgbClr val="363D46"/>
                </a:gs>
                <a:gs pos="100000">
                  <a:srgbClr val="363D46">
                    <a:lumMod val="75000"/>
                  </a:srgb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68772A-7CC7-4FD8-AB59-17832C7F184A}"/>
              </a:ext>
            </a:extLst>
          </p:cNvPr>
          <p:cNvSpPr txBox="1"/>
          <p:nvPr/>
        </p:nvSpPr>
        <p:spPr>
          <a:xfrm>
            <a:off x="6420929" y="3042249"/>
            <a:ext cx="5216104" cy="28623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buChar char="•"/>
            </a:pPr>
            <a:r>
              <a:rPr lang="en-CA" sz="2000" dirty="0">
                <a:solidFill>
                  <a:srgbClr val="1CADE4"/>
                </a:solidFill>
                <a:cs typeface="Arial"/>
              </a:rPr>
              <a:t> Everyone deals with or has faced stereotypes.</a:t>
            </a:r>
            <a:r>
              <a:rPr lang="en-US" sz="2000" dirty="0">
                <a:cs typeface="Arial"/>
              </a:rPr>
              <a:t>​</a:t>
            </a:r>
          </a:p>
          <a:p>
            <a:endParaRPr lang="en-US" sz="2000" dirty="0">
              <a:solidFill>
                <a:srgbClr val="000000"/>
              </a:solidFill>
              <a:cs typeface="Arial"/>
            </a:endParaRPr>
          </a:p>
          <a:p>
            <a:pPr>
              <a:buChar char="•"/>
            </a:pPr>
            <a:r>
              <a:rPr lang="en-CA" sz="2000" dirty="0">
                <a:solidFill>
                  <a:srgbClr val="1CADE4"/>
                </a:solidFill>
                <a:cs typeface="Arial"/>
              </a:rPr>
              <a:t> Common stereotypes of certain groups are often portrayed in movies, television shows, and other types of media.</a:t>
            </a:r>
            <a:r>
              <a:rPr lang="en-US" sz="2000" dirty="0">
                <a:cs typeface="Arial"/>
              </a:rPr>
              <a:t>​</a:t>
            </a:r>
          </a:p>
          <a:p>
            <a:endParaRPr lang="en-US" sz="2000" dirty="0">
              <a:solidFill>
                <a:srgbClr val="000000"/>
              </a:solidFill>
              <a:cs typeface="Arial"/>
            </a:endParaRPr>
          </a:p>
          <a:p>
            <a:pPr>
              <a:buChar char="•"/>
            </a:pPr>
            <a:r>
              <a:rPr lang="en-CA" sz="2000" dirty="0">
                <a:solidFill>
                  <a:srgbClr val="1CADE4"/>
                </a:solidFill>
                <a:cs typeface="Arial"/>
              </a:rPr>
              <a:t> Per your experience with these various forms of media, quickly think about the following statements…</a:t>
            </a:r>
            <a:r>
              <a:rPr lang="en-US" sz="2000" dirty="0">
                <a:cs typeface="Arial"/>
              </a:rPr>
              <a:t>​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662653-514C-4141-BA2E-4329AB5C837C}"/>
              </a:ext>
            </a:extLst>
          </p:cNvPr>
          <p:cNvSpPr txBox="1"/>
          <p:nvPr/>
        </p:nvSpPr>
        <p:spPr>
          <a:xfrm>
            <a:off x="1230703" y="1777042"/>
            <a:ext cx="9744973" cy="830997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In the previous slide the doctor was also the mom. How long did it take you to realize that?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48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9">
            <a:extLst>
              <a:ext uri="{FF2B5EF4-FFF2-40B4-BE49-F238E27FC236}">
                <a16:creationId xmlns:a16="http://schemas.microsoft.com/office/drawing/2014/main" id="{6C0DD7BF-8F3D-4D34-A37A-85563D3D62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4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FC22226B-0CA6-46E5-A3DD-67F340DD69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680" b="405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1" name="Rectangle 21">
            <a:extLst>
              <a:ext uri="{FF2B5EF4-FFF2-40B4-BE49-F238E27FC236}">
                <a16:creationId xmlns:a16="http://schemas.microsoft.com/office/drawing/2014/main" id="{8FA375CB-52EE-4AE7-8B2F-07E8AA201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31140" y="243840"/>
            <a:ext cx="11724640" cy="6377939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086E26-EF3F-1B4B-859B-A333E7A2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What’s the first thing that comes to your mind?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C3BE8-71F5-714F-9226-DF23D0B7F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43000" y="2057400"/>
            <a:ext cx="9872871" cy="40386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solidFill>
                  <a:schemeClr val="bg1"/>
                </a:solidFill>
                <a:effectLst/>
              </a:rPr>
              <a:t>All lawyers are…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>
                <a:solidFill>
                  <a:schemeClr val="bg1"/>
                </a:solidFill>
                <a:effectLst/>
              </a:rPr>
              <a:t>All construction workers are…</a:t>
            </a:r>
          </a:p>
          <a:p>
            <a:r>
              <a:rPr lang="en-US">
                <a:solidFill>
                  <a:schemeClr val="bg1"/>
                </a:solidFill>
                <a:effectLst/>
              </a:rPr>
              <a:t>All black people are…</a:t>
            </a:r>
          </a:p>
          <a:p>
            <a:r>
              <a:rPr lang="en-US">
                <a:solidFill>
                  <a:schemeClr val="bg1"/>
                </a:solidFill>
                <a:effectLst/>
              </a:rPr>
              <a:t>All white people are…</a:t>
            </a:r>
          </a:p>
          <a:p>
            <a:r>
              <a:rPr lang="en-US">
                <a:solidFill>
                  <a:schemeClr val="bg1"/>
                </a:solidFill>
              </a:rPr>
              <a:t>All young people are…</a:t>
            </a:r>
            <a:endParaRPr lang="en-US">
              <a:solidFill>
                <a:schemeClr val="bg1"/>
              </a:solidFill>
              <a:effectLst/>
            </a:endParaRPr>
          </a:p>
          <a:p>
            <a:r>
              <a:rPr lang="en-US">
                <a:solidFill>
                  <a:schemeClr val="bg1"/>
                </a:solidFill>
              </a:rPr>
              <a:t>All old people are...</a:t>
            </a:r>
          </a:p>
          <a:p>
            <a:r>
              <a:rPr lang="en-US">
                <a:solidFill>
                  <a:schemeClr val="bg1"/>
                </a:solidFill>
              </a:rPr>
              <a:t>All high school students are...</a:t>
            </a: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111588"/>
      </p:ext>
    </p:extLst>
  </p:cSld>
  <p:clrMapOvr>
    <a:masterClrMapping/>
  </p:clrMapOvr>
</p:sld>
</file>

<file path=ppt/theme/theme1.xml><?xml version="1.0" encoding="utf-8"?>
<a:theme xmlns:a="http://schemas.openxmlformats.org/drawingml/2006/main" name="Basis">
  <a:themeElements>
    <a:clrScheme name="Basis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D9D01AC2-EE7D-4E49-99EE-8E62E4E7E8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1246</Words>
  <Application>Microsoft Office PowerPoint</Application>
  <PresentationFormat>Widescreen</PresentationFormat>
  <Paragraphs>158</Paragraphs>
  <Slides>26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Basis</vt:lpstr>
      <vt:lpstr>“Diversity may be the hardest thing for a society to live with, and perhaps the most dangerous thing for a society to live without.” William Sloane Coffin, Jr. </vt:lpstr>
      <vt:lpstr>Our School Counseling Team</vt:lpstr>
      <vt:lpstr>Objectives</vt:lpstr>
      <vt:lpstr>Expectations </vt:lpstr>
      <vt:lpstr>Check-In </vt:lpstr>
      <vt:lpstr>When we stop putting people in boxes…</vt:lpstr>
      <vt:lpstr>Riddle Me This…</vt:lpstr>
      <vt:lpstr>Stereotypes </vt:lpstr>
      <vt:lpstr>What’s the first thing that comes to your mind?</vt:lpstr>
      <vt:lpstr>Stereotypes</vt:lpstr>
      <vt:lpstr>Implicit Bias </vt:lpstr>
      <vt:lpstr>Food For Thought:</vt:lpstr>
      <vt:lpstr>What is diversity?</vt:lpstr>
      <vt:lpstr>What are some of the things you think of when you hear “diversity”?</vt:lpstr>
      <vt:lpstr>What does diversity mean?</vt:lpstr>
      <vt:lpstr>Personal Lens</vt:lpstr>
      <vt:lpstr>Why is diversity important?</vt:lpstr>
      <vt:lpstr>The road to appreciating diversity</vt:lpstr>
      <vt:lpstr>The road to appreciating diversity</vt:lpstr>
      <vt:lpstr>The road to appreciating diversity</vt:lpstr>
      <vt:lpstr>Exploring Words and Feelings</vt:lpstr>
      <vt:lpstr>Language of Celebration </vt:lpstr>
      <vt:lpstr>Exit Ticket</vt:lpstr>
      <vt:lpstr>What’s Next?</vt:lpstr>
      <vt:lpstr>Reminder: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“Diversity may be the hardest thing for a society to live with, and perhaps the most dangerous thing for a society to live without.” William Sloane Coffin, Jr.</dc:title>
  <dc:creator>Wright, Svetlana</dc:creator>
  <cp:lastModifiedBy>Wright, Svetlana</cp:lastModifiedBy>
  <cp:revision>748</cp:revision>
  <dcterms:created xsi:type="dcterms:W3CDTF">2020-07-16T01:54:32Z</dcterms:created>
  <dcterms:modified xsi:type="dcterms:W3CDTF">2020-08-14T21:26:50Z</dcterms:modified>
</cp:coreProperties>
</file>